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70" r:id="rId13"/>
    <p:sldId id="273" r:id="rId14"/>
    <p:sldId id="272" r:id="rId15"/>
    <p:sldId id="274" r:id="rId16"/>
    <p:sldId id="271" r:id="rId17"/>
    <p:sldId id="275" r:id="rId18"/>
    <p:sldId id="276" r:id="rId19"/>
    <p:sldId id="277" r:id="rId20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3"/>
          </a:xfrm>
          <a:prstGeom prst="rect">
            <a:avLst/>
          </a:prstGeom>
        </p:spPr>
        <p:txBody>
          <a:bodyPr vert="horz" lIns="96644" tIns="48324" rIns="96644" bIns="4832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619363"/>
          </a:xfrm>
          <a:prstGeom prst="rect">
            <a:avLst/>
          </a:prstGeom>
        </p:spPr>
        <p:txBody>
          <a:bodyPr vert="horz" lIns="96644" tIns="48324" rIns="96644" bIns="48324" rtlCol="0"/>
          <a:lstStyle>
            <a:lvl1pPr algn="r">
              <a:defRPr sz="1400"/>
            </a:lvl1pPr>
          </a:lstStyle>
          <a:p>
            <a:fld id="{53D17F8A-80BA-400C-A0B0-729C4F03A8C9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4" rIns="96644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5940745"/>
            <a:ext cx="5852160" cy="4860608"/>
          </a:xfrm>
          <a:prstGeom prst="rect">
            <a:avLst/>
          </a:prstGeom>
        </p:spPr>
        <p:txBody>
          <a:bodyPr vert="horz" lIns="96644" tIns="48324" rIns="96644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3"/>
          </a:xfrm>
          <a:prstGeom prst="rect">
            <a:avLst/>
          </a:prstGeom>
        </p:spPr>
        <p:txBody>
          <a:bodyPr vert="horz" lIns="96644" tIns="48324" rIns="96644" bIns="48324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39"/>
            <a:ext cx="3169920" cy="619363"/>
          </a:xfrm>
          <a:prstGeom prst="rect">
            <a:avLst/>
          </a:prstGeom>
        </p:spPr>
        <p:txBody>
          <a:bodyPr vert="horz" lIns="96644" tIns="48324" rIns="96644" bIns="48324" rtlCol="0" anchor="b"/>
          <a:lstStyle>
            <a:lvl1pPr algn="r">
              <a:defRPr sz="1400"/>
            </a:lvl1pPr>
          </a:lstStyle>
          <a:p>
            <a:fld id="{93609828-F95C-4A0A-A8A6-916E053D5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7D69B-BBE4-8F48-97D2-904DC7F14590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17513" y="974725"/>
            <a:ext cx="8636001" cy="4859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0384" y="6156773"/>
            <a:ext cx="5722112" cy="58327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828800" y="3657600"/>
            <a:ext cx="8534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5517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3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1"/>
            <a:ext cx="538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1"/>
            <a:ext cx="53848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109728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709989"/>
            <a:ext cx="109728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501"/>
            <a:ext cx="10972800" cy="5173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09600" y="848783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1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609600" y="848783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09600" y="848783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609600" y="848783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5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52500"/>
            <a:ext cx="10972800" cy="517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fld id="{8496ED05-9277-486A-A28B-60448CD98BD1}" type="datetimeFigureOut">
              <a:rPr lang="en-US" smtClean="0"/>
              <a:t>6/17/16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fld id="{C9885D30-EDC2-4E65-BFCF-D8F50748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77850" indent="-2365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858838" indent="-176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200150" indent="-176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543050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000250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457450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14650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71850" indent="-1666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sh.illinois.edu/michaelnute/useful-files/" TargetMode="External"/><Relationship Id="rId4" Type="http://schemas.openxmlformats.org/officeDocument/2006/relationships/hyperlink" Target="http://github.com/smirarab/pasta" TargetMode="External"/><Relationship Id="rId5" Type="http://schemas.openxmlformats.org/officeDocument/2006/relationships/hyperlink" Target="mailto:nute2@Illinois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roups.google.com/forum/%23!forum/pasta-us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mirarab/past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187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Multiple Sequence Alignment</a:t>
            </a:r>
            <a:br>
              <a:rPr lang="en-US" sz="4800" dirty="0"/>
            </a:br>
            <a:r>
              <a:rPr lang="en-US" sz="1600" dirty="0"/>
              <a:t>with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PASTA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Michael Nute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Austin, TX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June 17, 2016</a:t>
            </a:r>
          </a:p>
        </p:txBody>
      </p:sp>
    </p:spTree>
    <p:extLst>
      <p:ext uri="{BB962C8B-B14F-4D97-AF65-F5344CB8AC3E}">
        <p14:creationId xmlns:p14="http://schemas.microsoft.com/office/powerpoint/2010/main" val="189767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/>
          <a:p>
            <a:fld id="{8E45C46D-76D0-4433-836E-7209E8453B20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3562" y="950025"/>
            <a:ext cx="1746552" cy="943428"/>
            <a:chOff x="863601" y="1286934"/>
            <a:chExt cx="2429934" cy="13716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8" idx="7"/>
              <a:endCxn id="71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0"/>
              <a:endCxn id="71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0"/>
              <a:endCxn id="67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67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76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70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6"/>
              <a:endCxn id="70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69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5"/>
              <a:endCxn id="69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4"/>
              <a:endCxn id="68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6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4"/>
              <a:endCxn id="6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57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  <a:endCxn id="53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  <a:endCxn id="52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1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0"/>
              <a:endCxn id="51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2"/>
              <a:endCxn id="4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3"/>
              <a:endCxn id="56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2"/>
              <a:endCxn id="26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4" idx="2"/>
              <a:endCxn id="26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  <a:endCxn id="26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2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1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5"/>
              <a:endCxn id="56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6"/>
              <a:endCxn id="4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62" idx="4"/>
              <a:endCxn id="6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6"/>
              <a:endCxn id="57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5"/>
              <a:endCxn id="53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7" idx="2"/>
              <a:endCxn id="68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3"/>
              <a:endCxn id="67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6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  <a:endCxn id="71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2"/>
              <a:endCxn id="70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6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7"/>
              <a:endCxn id="68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7781" y="907912"/>
            <a:ext cx="838202" cy="821048"/>
            <a:chOff x="643467" y="1558086"/>
            <a:chExt cx="838202" cy="82104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936613" y="155808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237342" y="1329817"/>
            <a:ext cx="105954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 rot="5400000">
            <a:off x="3149209" y="2279745"/>
            <a:ext cx="904744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3" name="Group 442"/>
          <p:cNvGrpSpPr/>
          <p:nvPr/>
        </p:nvGrpSpPr>
        <p:grpSpPr>
          <a:xfrm>
            <a:off x="2371876" y="2904503"/>
            <a:ext cx="2036837" cy="1291773"/>
            <a:chOff x="7052734" y="1490133"/>
            <a:chExt cx="2683933" cy="1684868"/>
          </a:xfrm>
        </p:grpSpPr>
        <p:grpSp>
          <p:nvGrpSpPr>
            <p:cNvPr id="108" name="Group 107"/>
            <p:cNvGrpSpPr/>
            <p:nvPr/>
          </p:nvGrpSpPr>
          <p:grpSpPr>
            <a:xfrm>
              <a:off x="7205135" y="1625599"/>
              <a:ext cx="2429934" cy="1371600"/>
              <a:chOff x="863601" y="1286934"/>
              <a:chExt cx="2429934" cy="1371600"/>
            </a:xfrm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100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72068" y="18891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473200" y="1346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981201" y="132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199093" y="24606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679575" y="2453218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269067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683934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12534" y="244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1735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081868" y="2184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921001" y="1540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191934" y="1727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387600" y="128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83934" y="1363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863601" y="1608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1032935" y="2294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464735" y="24807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938867" y="25738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2514600" y="2438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08867" y="1998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872067" y="2091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876550" y="19102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13" idx="7"/>
                <a:endCxn id="176" idx="3"/>
              </p:cNvCxnSpPr>
              <p:nvPr/>
            </p:nvCxnSpPr>
            <p:spPr>
              <a:xfrm flipV="1">
                <a:off x="1271362" y="2287903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0"/>
                <a:endCxn id="176" idx="4"/>
              </p:cNvCxnSpPr>
              <p:nvPr/>
            </p:nvCxnSpPr>
            <p:spPr>
              <a:xfrm flipV="1">
                <a:off x="1507069" y="2296583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14" idx="0"/>
                <a:endCxn id="172" idx="4"/>
              </p:cNvCxnSpPr>
              <p:nvPr/>
            </p:nvCxnSpPr>
            <p:spPr>
              <a:xfrm flipV="1">
                <a:off x="1721909" y="2087033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0"/>
                <a:endCxn id="172" idx="4"/>
              </p:cNvCxnSpPr>
              <p:nvPr/>
            </p:nvCxnSpPr>
            <p:spPr>
              <a:xfrm flipH="1" flipV="1">
                <a:off x="1906059" y="2087033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5" idx="7"/>
                <a:endCxn id="181" idx="3"/>
              </p:cNvCxnSpPr>
              <p:nvPr/>
            </p:nvCxnSpPr>
            <p:spPr>
              <a:xfrm flipV="1">
                <a:off x="1105204" y="2113278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7"/>
                <a:endCxn id="175" idx="3"/>
              </p:cNvCxnSpPr>
              <p:nvPr/>
            </p:nvCxnSpPr>
            <p:spPr>
              <a:xfrm flipV="1">
                <a:off x="944336" y="2021203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10" idx="6"/>
                <a:endCxn id="175" idx="2"/>
              </p:cNvCxnSpPr>
              <p:nvPr/>
            </p:nvCxnSpPr>
            <p:spPr>
              <a:xfrm>
                <a:off x="956736" y="1931460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4" idx="5"/>
                <a:endCxn id="174" idx="2"/>
              </p:cNvCxnSpPr>
              <p:nvPr/>
            </p:nvCxnSpPr>
            <p:spPr>
              <a:xfrm>
                <a:off x="935870" y="1680936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09" idx="5"/>
                <a:endCxn id="174" idx="1"/>
              </p:cNvCxnSpPr>
              <p:nvPr/>
            </p:nvCxnSpPr>
            <p:spPr>
              <a:xfrm>
                <a:off x="1172936" y="1520069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11" idx="4"/>
                <a:endCxn id="173" idx="1"/>
              </p:cNvCxnSpPr>
              <p:nvPr/>
            </p:nvCxnSpPr>
            <p:spPr>
              <a:xfrm>
                <a:off x="1515534" y="1430869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18" idx="4"/>
              </p:cNvCxnSpPr>
              <p:nvPr/>
            </p:nvCxnSpPr>
            <p:spPr>
              <a:xfrm>
                <a:off x="1778001" y="1532468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12" idx="4"/>
                <a:endCxn id="167" idx="1"/>
              </p:cNvCxnSpPr>
              <p:nvPr/>
            </p:nvCxnSpPr>
            <p:spPr>
              <a:xfrm>
                <a:off x="2023535" y="1405468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2" idx="4"/>
                <a:endCxn id="167" idx="7"/>
              </p:cNvCxnSpPr>
              <p:nvPr/>
            </p:nvCxnSpPr>
            <p:spPr>
              <a:xfrm flipH="1">
                <a:off x="2219113" y="1371602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3" idx="4"/>
                <a:endCxn id="162" idx="0"/>
              </p:cNvCxnSpPr>
              <p:nvPr/>
            </p:nvCxnSpPr>
            <p:spPr>
              <a:xfrm flipH="1">
                <a:off x="2426759" y="1447802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15" idx="0"/>
                <a:endCxn id="158" idx="3"/>
              </p:cNvCxnSpPr>
              <p:nvPr/>
            </p:nvCxnSpPr>
            <p:spPr>
              <a:xfrm flipV="1">
                <a:off x="2311401" y="2167253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8" idx="0"/>
                <a:endCxn id="157" idx="4"/>
              </p:cNvCxnSpPr>
              <p:nvPr/>
            </p:nvCxnSpPr>
            <p:spPr>
              <a:xfrm flipH="1" flipV="1">
                <a:off x="2547409" y="2210858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56" idx="4"/>
              </p:cNvCxnSpPr>
              <p:nvPr/>
            </p:nvCxnSpPr>
            <p:spPr>
              <a:xfrm flipH="1" flipV="1">
                <a:off x="2709334" y="2239433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17" idx="0"/>
                <a:endCxn id="156" idx="5"/>
              </p:cNvCxnSpPr>
              <p:nvPr/>
            </p:nvCxnSpPr>
            <p:spPr>
              <a:xfrm flipH="1" flipV="1">
                <a:off x="2730288" y="2230753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9" idx="2"/>
                <a:endCxn id="154" idx="5"/>
              </p:cNvCxnSpPr>
              <p:nvPr/>
            </p:nvCxnSpPr>
            <p:spPr>
              <a:xfrm flipH="1" flipV="1">
                <a:off x="2746163" y="1976753"/>
                <a:ext cx="335705" cy="24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20" idx="3"/>
                <a:endCxn id="161" idx="7"/>
              </p:cNvCxnSpPr>
              <p:nvPr/>
            </p:nvCxnSpPr>
            <p:spPr>
              <a:xfrm flipH="1">
                <a:off x="2574713" y="1613203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1" idx="2"/>
                <a:endCxn id="131" idx="7"/>
              </p:cNvCxnSpPr>
              <p:nvPr/>
            </p:nvCxnSpPr>
            <p:spPr>
              <a:xfrm flipH="1">
                <a:off x="2927138" y="1769535"/>
                <a:ext cx="264796" cy="14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9" idx="2"/>
                <a:endCxn id="131" idx="6"/>
              </p:cNvCxnSpPr>
              <p:nvPr/>
            </p:nvCxnSpPr>
            <p:spPr>
              <a:xfrm flipH="1" flipV="1">
                <a:off x="2935818" y="1939924"/>
                <a:ext cx="273049" cy="100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695575" y="1926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6"/>
                <a:endCxn id="131" idx="2"/>
              </p:cNvCxnSpPr>
              <p:nvPr/>
            </p:nvCxnSpPr>
            <p:spPr>
              <a:xfrm flipV="1">
                <a:off x="2754843" y="1939924"/>
                <a:ext cx="121707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679700" y="2180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517775" y="2151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320925" y="21166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>
                <a:stCxn id="158" idx="6"/>
                <a:endCxn id="157" idx="2"/>
              </p:cNvCxnSpPr>
              <p:nvPr/>
            </p:nvCxnSpPr>
            <p:spPr>
              <a:xfrm>
                <a:off x="2380193" y="2146299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7" idx="5"/>
                <a:endCxn id="156" idx="1"/>
              </p:cNvCxnSpPr>
              <p:nvPr/>
            </p:nvCxnSpPr>
            <p:spPr>
              <a:xfrm flipV="1">
                <a:off x="2568363" y="2188845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524125" y="1897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97125" y="18499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5"/>
                <a:endCxn id="161" idx="2"/>
              </p:cNvCxnSpPr>
              <p:nvPr/>
            </p:nvCxnSpPr>
            <p:spPr>
              <a:xfrm>
                <a:off x="2447713" y="1900553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6"/>
                <a:endCxn id="154" idx="2"/>
              </p:cNvCxnSpPr>
              <p:nvPr/>
            </p:nvCxnSpPr>
            <p:spPr>
              <a:xfrm>
                <a:off x="2583393" y="1927224"/>
                <a:ext cx="112182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266950" y="1935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46300" y="18531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168525" y="16626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4"/>
                <a:endCxn id="166" idx="0"/>
              </p:cNvCxnSpPr>
              <p:nvPr/>
            </p:nvCxnSpPr>
            <p:spPr>
              <a:xfrm flipH="1">
                <a:off x="2175934" y="1721908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5" idx="6"/>
                <a:endCxn id="162" idx="3"/>
              </p:cNvCxnSpPr>
              <p:nvPr/>
            </p:nvCxnSpPr>
            <p:spPr>
              <a:xfrm flipV="1">
                <a:off x="2326218" y="1900553"/>
                <a:ext cx="79587" cy="64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5" idx="5"/>
                <a:endCxn id="158" idx="0"/>
              </p:cNvCxnSpPr>
              <p:nvPr/>
            </p:nvCxnSpPr>
            <p:spPr>
              <a:xfrm>
                <a:off x="2317538" y="1986278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6" idx="5"/>
                <a:endCxn id="165" idx="2"/>
              </p:cNvCxnSpPr>
              <p:nvPr/>
            </p:nvCxnSpPr>
            <p:spPr>
              <a:xfrm>
                <a:off x="2196888" y="1903728"/>
                <a:ext cx="70062" cy="6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876425" y="20277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603375" y="18690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330325" y="18467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238250" y="19706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1479550" y="22373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72" idx="2"/>
                <a:endCxn id="173" idx="5"/>
              </p:cNvCxnSpPr>
              <p:nvPr/>
            </p:nvCxnSpPr>
            <p:spPr>
              <a:xfrm flipH="1" flipV="1">
                <a:off x="1653963" y="1919603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9" idx="3"/>
                <a:endCxn id="172" idx="7"/>
              </p:cNvCxnSpPr>
              <p:nvPr/>
            </p:nvCxnSpPr>
            <p:spPr>
              <a:xfrm flipH="1">
                <a:off x="1927013" y="1925953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990725" y="18753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>
                <a:stCxn id="179" idx="6"/>
                <a:endCxn id="166" idx="2"/>
              </p:cNvCxnSpPr>
              <p:nvPr/>
            </p:nvCxnSpPr>
            <p:spPr>
              <a:xfrm flipV="1">
                <a:off x="2049993" y="1882774"/>
                <a:ext cx="9630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498600" y="2062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>
                <a:stCxn id="181" idx="3"/>
                <a:endCxn id="176" idx="7"/>
              </p:cNvCxnSpPr>
              <p:nvPr/>
            </p:nvCxnSpPr>
            <p:spPr>
              <a:xfrm>
                <a:off x="1507280" y="2113278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4"/>
                <a:endCxn id="175" idx="7"/>
              </p:cNvCxnSpPr>
              <p:nvPr/>
            </p:nvCxnSpPr>
            <p:spPr>
              <a:xfrm flipH="1">
                <a:off x="1288838" y="1906058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463675" y="19483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  <a:endCxn id="175" idx="6"/>
              </p:cNvCxnSpPr>
              <p:nvPr/>
            </p:nvCxnSpPr>
            <p:spPr>
              <a:xfrm flipH="1">
                <a:off x="1297518" y="1978024"/>
                <a:ext cx="16615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84" idx="4"/>
                <a:endCxn id="181" idx="0"/>
              </p:cNvCxnSpPr>
              <p:nvPr/>
            </p:nvCxnSpPr>
            <p:spPr>
              <a:xfrm>
                <a:off x="1493309" y="2007658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4" idx="7"/>
                <a:endCxn id="173" idx="2"/>
              </p:cNvCxnSpPr>
              <p:nvPr/>
            </p:nvCxnSpPr>
            <p:spPr>
              <a:xfrm flipV="1">
                <a:off x="1514263" y="1898649"/>
                <a:ext cx="89112" cy="584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>
              <a:off x="8238067" y="1549401"/>
              <a:ext cx="279403" cy="1566333"/>
            </a:xfrm>
            <a:custGeom>
              <a:avLst/>
              <a:gdLst>
                <a:gd name="connsiteX0" fmla="*/ 0 w 279403"/>
                <a:gd name="connsiteY0" fmla="*/ 0 h 1490133"/>
                <a:gd name="connsiteX1" fmla="*/ 8467 w 279403"/>
                <a:gd name="connsiteY1" fmla="*/ 101600 h 1490133"/>
                <a:gd name="connsiteX2" fmla="*/ 33867 w 279403"/>
                <a:gd name="connsiteY2" fmla="*/ 177800 h 1490133"/>
                <a:gd name="connsiteX3" fmla="*/ 76200 w 279403"/>
                <a:gd name="connsiteY3" fmla="*/ 304800 h 1490133"/>
                <a:gd name="connsiteX4" fmla="*/ 101600 w 279403"/>
                <a:gd name="connsiteY4" fmla="*/ 381000 h 1490133"/>
                <a:gd name="connsiteX5" fmla="*/ 110067 w 279403"/>
                <a:gd name="connsiteY5" fmla="*/ 406400 h 1490133"/>
                <a:gd name="connsiteX6" fmla="*/ 143934 w 279403"/>
                <a:gd name="connsiteY6" fmla="*/ 482600 h 1490133"/>
                <a:gd name="connsiteX7" fmla="*/ 152400 w 279403"/>
                <a:gd name="connsiteY7" fmla="*/ 516466 h 1490133"/>
                <a:gd name="connsiteX8" fmla="*/ 169334 w 279403"/>
                <a:gd name="connsiteY8" fmla="*/ 567266 h 1490133"/>
                <a:gd name="connsiteX9" fmla="*/ 194734 w 279403"/>
                <a:gd name="connsiteY9" fmla="*/ 651933 h 1490133"/>
                <a:gd name="connsiteX10" fmla="*/ 211667 w 279403"/>
                <a:gd name="connsiteY10" fmla="*/ 702733 h 1490133"/>
                <a:gd name="connsiteX11" fmla="*/ 228600 w 279403"/>
                <a:gd name="connsiteY11" fmla="*/ 728133 h 1490133"/>
                <a:gd name="connsiteX12" fmla="*/ 245534 w 279403"/>
                <a:gd name="connsiteY12" fmla="*/ 829733 h 1490133"/>
                <a:gd name="connsiteX13" fmla="*/ 254000 w 279403"/>
                <a:gd name="connsiteY13" fmla="*/ 855133 h 1490133"/>
                <a:gd name="connsiteX14" fmla="*/ 262467 w 279403"/>
                <a:gd name="connsiteY14" fmla="*/ 897466 h 1490133"/>
                <a:gd name="connsiteX15" fmla="*/ 270934 w 279403"/>
                <a:gd name="connsiteY15" fmla="*/ 973666 h 1490133"/>
                <a:gd name="connsiteX16" fmla="*/ 279400 w 279403"/>
                <a:gd name="connsiteY16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03" h="1490133">
                  <a:moveTo>
                    <a:pt x="0" y="0"/>
                  </a:moveTo>
                  <a:cubicBezTo>
                    <a:pt x="2822" y="33867"/>
                    <a:pt x="2880" y="68078"/>
                    <a:pt x="8467" y="101600"/>
                  </a:cubicBezTo>
                  <a:cubicBezTo>
                    <a:pt x="8468" y="101607"/>
                    <a:pt x="29632" y="165097"/>
                    <a:pt x="33867" y="177800"/>
                  </a:cubicBezTo>
                  <a:lnTo>
                    <a:pt x="76200" y="304800"/>
                  </a:lnTo>
                  <a:lnTo>
                    <a:pt x="101600" y="381000"/>
                  </a:lnTo>
                  <a:cubicBezTo>
                    <a:pt x="104422" y="389467"/>
                    <a:pt x="105117" y="398974"/>
                    <a:pt x="110067" y="406400"/>
                  </a:cubicBezTo>
                  <a:cubicBezTo>
                    <a:pt x="132304" y="439757"/>
                    <a:pt x="131845" y="434241"/>
                    <a:pt x="143934" y="482600"/>
                  </a:cubicBezTo>
                  <a:cubicBezTo>
                    <a:pt x="146756" y="493889"/>
                    <a:pt x="149056" y="505321"/>
                    <a:pt x="152400" y="516466"/>
                  </a:cubicBezTo>
                  <a:cubicBezTo>
                    <a:pt x="157529" y="533563"/>
                    <a:pt x="165005" y="549949"/>
                    <a:pt x="169334" y="567266"/>
                  </a:cubicBezTo>
                  <a:cubicBezTo>
                    <a:pt x="182130" y="618456"/>
                    <a:pt x="174118" y="590084"/>
                    <a:pt x="194734" y="651933"/>
                  </a:cubicBezTo>
                  <a:cubicBezTo>
                    <a:pt x="194736" y="651938"/>
                    <a:pt x="211664" y="702729"/>
                    <a:pt x="211667" y="702733"/>
                  </a:cubicBezTo>
                  <a:lnTo>
                    <a:pt x="228600" y="728133"/>
                  </a:lnTo>
                  <a:cubicBezTo>
                    <a:pt x="251030" y="817851"/>
                    <a:pt x="219112" y="684407"/>
                    <a:pt x="245534" y="829733"/>
                  </a:cubicBezTo>
                  <a:cubicBezTo>
                    <a:pt x="247130" y="838514"/>
                    <a:pt x="251836" y="846475"/>
                    <a:pt x="254000" y="855133"/>
                  </a:cubicBezTo>
                  <a:cubicBezTo>
                    <a:pt x="257490" y="869094"/>
                    <a:pt x="260432" y="883220"/>
                    <a:pt x="262467" y="897466"/>
                  </a:cubicBezTo>
                  <a:cubicBezTo>
                    <a:pt x="266081" y="922765"/>
                    <a:pt x="268112" y="948266"/>
                    <a:pt x="270934" y="973666"/>
                  </a:cubicBezTo>
                  <a:cubicBezTo>
                    <a:pt x="279826" y="1444974"/>
                    <a:pt x="279400" y="1272795"/>
                    <a:pt x="279400" y="14901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7733" y="1693334"/>
              <a:ext cx="304800" cy="1481667"/>
            </a:xfrm>
            <a:custGeom>
              <a:avLst/>
              <a:gdLst>
                <a:gd name="connsiteX0" fmla="*/ 0 w 304800"/>
                <a:gd name="connsiteY0" fmla="*/ 0 h 1481667"/>
                <a:gd name="connsiteX1" fmla="*/ 8467 w 304800"/>
                <a:gd name="connsiteY1" fmla="*/ 186267 h 1481667"/>
                <a:gd name="connsiteX2" fmla="*/ 25400 w 304800"/>
                <a:gd name="connsiteY2" fmla="*/ 237067 h 1481667"/>
                <a:gd name="connsiteX3" fmla="*/ 33867 w 304800"/>
                <a:gd name="connsiteY3" fmla="*/ 262467 h 1481667"/>
                <a:gd name="connsiteX4" fmla="*/ 59267 w 304800"/>
                <a:gd name="connsiteY4" fmla="*/ 279400 h 1481667"/>
                <a:gd name="connsiteX5" fmla="*/ 93134 w 304800"/>
                <a:gd name="connsiteY5" fmla="*/ 347133 h 1481667"/>
                <a:gd name="connsiteX6" fmla="*/ 118534 w 304800"/>
                <a:gd name="connsiteY6" fmla="*/ 389467 h 1481667"/>
                <a:gd name="connsiteX7" fmla="*/ 127000 w 304800"/>
                <a:gd name="connsiteY7" fmla="*/ 414867 h 1481667"/>
                <a:gd name="connsiteX8" fmla="*/ 160867 w 304800"/>
                <a:gd name="connsiteY8" fmla="*/ 465667 h 1481667"/>
                <a:gd name="connsiteX9" fmla="*/ 177800 w 304800"/>
                <a:gd name="connsiteY9" fmla="*/ 491067 h 1481667"/>
                <a:gd name="connsiteX10" fmla="*/ 194734 w 304800"/>
                <a:gd name="connsiteY10" fmla="*/ 516467 h 1481667"/>
                <a:gd name="connsiteX11" fmla="*/ 211667 w 304800"/>
                <a:gd name="connsiteY11" fmla="*/ 567267 h 1481667"/>
                <a:gd name="connsiteX12" fmla="*/ 237067 w 304800"/>
                <a:gd name="connsiteY12" fmla="*/ 651933 h 1481667"/>
                <a:gd name="connsiteX13" fmla="*/ 254000 w 304800"/>
                <a:gd name="connsiteY13" fmla="*/ 668867 h 1481667"/>
                <a:gd name="connsiteX14" fmla="*/ 262467 w 304800"/>
                <a:gd name="connsiteY14" fmla="*/ 694267 h 1481667"/>
                <a:gd name="connsiteX15" fmla="*/ 279400 w 304800"/>
                <a:gd name="connsiteY15" fmla="*/ 719667 h 1481667"/>
                <a:gd name="connsiteX16" fmla="*/ 296334 w 304800"/>
                <a:gd name="connsiteY16" fmla="*/ 770467 h 1481667"/>
                <a:gd name="connsiteX17" fmla="*/ 304800 w 304800"/>
                <a:gd name="connsiteY17" fmla="*/ 795867 h 1481667"/>
                <a:gd name="connsiteX18" fmla="*/ 296334 w 304800"/>
                <a:gd name="connsiteY18" fmla="*/ 1109133 h 1481667"/>
                <a:gd name="connsiteX19" fmla="*/ 287867 w 304800"/>
                <a:gd name="connsiteY19" fmla="*/ 1143000 h 1481667"/>
                <a:gd name="connsiteX20" fmla="*/ 270934 w 304800"/>
                <a:gd name="connsiteY20" fmla="*/ 1227667 h 1481667"/>
                <a:gd name="connsiteX21" fmla="*/ 254000 w 304800"/>
                <a:gd name="connsiteY21" fmla="*/ 1286933 h 1481667"/>
                <a:gd name="connsiteX22" fmla="*/ 237067 w 304800"/>
                <a:gd name="connsiteY22" fmla="*/ 1371600 h 1481667"/>
                <a:gd name="connsiteX23" fmla="*/ 228600 w 304800"/>
                <a:gd name="connsiteY23" fmla="*/ 1481667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1481667">
                  <a:moveTo>
                    <a:pt x="0" y="0"/>
                  </a:moveTo>
                  <a:cubicBezTo>
                    <a:pt x="2822" y="62089"/>
                    <a:pt x="1846" y="124468"/>
                    <a:pt x="8467" y="186267"/>
                  </a:cubicBezTo>
                  <a:cubicBezTo>
                    <a:pt x="10369" y="204015"/>
                    <a:pt x="19756" y="220134"/>
                    <a:pt x="25400" y="237067"/>
                  </a:cubicBezTo>
                  <a:cubicBezTo>
                    <a:pt x="28222" y="245534"/>
                    <a:pt x="26441" y="257517"/>
                    <a:pt x="33867" y="262467"/>
                  </a:cubicBezTo>
                  <a:lnTo>
                    <a:pt x="59267" y="279400"/>
                  </a:lnTo>
                  <a:cubicBezTo>
                    <a:pt x="78724" y="337773"/>
                    <a:pt x="63578" y="317579"/>
                    <a:pt x="93134" y="347133"/>
                  </a:cubicBezTo>
                  <a:cubicBezTo>
                    <a:pt x="117116" y="419085"/>
                    <a:pt x="83668" y="331357"/>
                    <a:pt x="118534" y="389467"/>
                  </a:cubicBezTo>
                  <a:cubicBezTo>
                    <a:pt x="123126" y="397120"/>
                    <a:pt x="122666" y="407065"/>
                    <a:pt x="127000" y="414867"/>
                  </a:cubicBezTo>
                  <a:cubicBezTo>
                    <a:pt x="136883" y="432657"/>
                    <a:pt x="149578" y="448734"/>
                    <a:pt x="160867" y="465667"/>
                  </a:cubicBezTo>
                  <a:lnTo>
                    <a:pt x="177800" y="491067"/>
                  </a:lnTo>
                  <a:lnTo>
                    <a:pt x="194734" y="516467"/>
                  </a:lnTo>
                  <a:cubicBezTo>
                    <a:pt x="200378" y="533400"/>
                    <a:pt x="207338" y="549951"/>
                    <a:pt x="211667" y="567267"/>
                  </a:cubicBezTo>
                  <a:cubicBezTo>
                    <a:pt x="215504" y="582614"/>
                    <a:pt x="230197" y="645063"/>
                    <a:pt x="237067" y="651933"/>
                  </a:cubicBezTo>
                  <a:lnTo>
                    <a:pt x="254000" y="668867"/>
                  </a:lnTo>
                  <a:cubicBezTo>
                    <a:pt x="256822" y="677334"/>
                    <a:pt x="258476" y="686285"/>
                    <a:pt x="262467" y="694267"/>
                  </a:cubicBezTo>
                  <a:cubicBezTo>
                    <a:pt x="267018" y="703368"/>
                    <a:pt x="275267" y="710368"/>
                    <a:pt x="279400" y="719667"/>
                  </a:cubicBezTo>
                  <a:cubicBezTo>
                    <a:pt x="286649" y="735978"/>
                    <a:pt x="290690" y="753534"/>
                    <a:pt x="296334" y="770467"/>
                  </a:cubicBezTo>
                  <a:lnTo>
                    <a:pt x="304800" y="795867"/>
                  </a:lnTo>
                  <a:cubicBezTo>
                    <a:pt x="301978" y="900289"/>
                    <a:pt x="301423" y="1004797"/>
                    <a:pt x="296334" y="1109133"/>
                  </a:cubicBezTo>
                  <a:cubicBezTo>
                    <a:pt x="295767" y="1120756"/>
                    <a:pt x="290305" y="1131622"/>
                    <a:pt x="287867" y="1143000"/>
                  </a:cubicBezTo>
                  <a:cubicBezTo>
                    <a:pt x="281837" y="1171142"/>
                    <a:pt x="280036" y="1200363"/>
                    <a:pt x="270934" y="1227667"/>
                  </a:cubicBezTo>
                  <a:cubicBezTo>
                    <a:pt x="263680" y="1249427"/>
                    <a:pt x="258252" y="1263548"/>
                    <a:pt x="254000" y="1286933"/>
                  </a:cubicBezTo>
                  <a:cubicBezTo>
                    <a:pt x="238434" y="1372549"/>
                    <a:pt x="254456" y="1319435"/>
                    <a:pt x="237067" y="1371600"/>
                  </a:cubicBezTo>
                  <a:cubicBezTo>
                    <a:pt x="226850" y="1453335"/>
                    <a:pt x="228600" y="1416580"/>
                    <a:pt x="228600" y="148166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52734" y="2116666"/>
              <a:ext cx="770467" cy="609600"/>
            </a:xfrm>
            <a:custGeom>
              <a:avLst/>
              <a:gdLst>
                <a:gd name="connsiteX0" fmla="*/ 0 w 770467"/>
                <a:gd name="connsiteY0" fmla="*/ 609600 h 609600"/>
                <a:gd name="connsiteX1" fmla="*/ 59267 w 770467"/>
                <a:gd name="connsiteY1" fmla="*/ 550334 h 609600"/>
                <a:gd name="connsiteX2" fmla="*/ 84667 w 770467"/>
                <a:gd name="connsiteY2" fmla="*/ 533400 h 609600"/>
                <a:gd name="connsiteX3" fmla="*/ 143934 w 770467"/>
                <a:gd name="connsiteY3" fmla="*/ 516467 h 609600"/>
                <a:gd name="connsiteX4" fmla="*/ 169334 w 770467"/>
                <a:gd name="connsiteY4" fmla="*/ 508000 h 609600"/>
                <a:gd name="connsiteX5" fmla="*/ 211667 w 770467"/>
                <a:gd name="connsiteY5" fmla="*/ 499534 h 609600"/>
                <a:gd name="connsiteX6" fmla="*/ 262467 w 770467"/>
                <a:gd name="connsiteY6" fmla="*/ 482600 h 609600"/>
                <a:gd name="connsiteX7" fmla="*/ 287867 w 770467"/>
                <a:gd name="connsiteY7" fmla="*/ 474134 h 609600"/>
                <a:gd name="connsiteX8" fmla="*/ 313267 w 770467"/>
                <a:gd name="connsiteY8" fmla="*/ 465667 h 609600"/>
                <a:gd name="connsiteX9" fmla="*/ 364067 w 770467"/>
                <a:gd name="connsiteY9" fmla="*/ 440267 h 609600"/>
                <a:gd name="connsiteX10" fmla="*/ 397934 w 770467"/>
                <a:gd name="connsiteY10" fmla="*/ 431800 h 609600"/>
                <a:gd name="connsiteX11" fmla="*/ 474134 w 770467"/>
                <a:gd name="connsiteY11" fmla="*/ 406400 h 609600"/>
                <a:gd name="connsiteX12" fmla="*/ 524934 w 770467"/>
                <a:gd name="connsiteY12" fmla="*/ 389467 h 609600"/>
                <a:gd name="connsiteX13" fmla="*/ 550334 w 770467"/>
                <a:gd name="connsiteY13" fmla="*/ 372534 h 609600"/>
                <a:gd name="connsiteX14" fmla="*/ 626534 w 770467"/>
                <a:gd name="connsiteY14" fmla="*/ 338667 h 609600"/>
                <a:gd name="connsiteX15" fmla="*/ 660400 w 770467"/>
                <a:gd name="connsiteY15" fmla="*/ 287867 h 609600"/>
                <a:gd name="connsiteX16" fmla="*/ 677334 w 770467"/>
                <a:gd name="connsiteY16" fmla="*/ 262467 h 609600"/>
                <a:gd name="connsiteX17" fmla="*/ 711200 w 770467"/>
                <a:gd name="connsiteY17" fmla="*/ 160867 h 609600"/>
                <a:gd name="connsiteX18" fmla="*/ 719667 w 770467"/>
                <a:gd name="connsiteY18" fmla="*/ 135467 h 609600"/>
                <a:gd name="connsiteX19" fmla="*/ 728134 w 770467"/>
                <a:gd name="connsiteY19" fmla="*/ 110067 h 609600"/>
                <a:gd name="connsiteX20" fmla="*/ 736600 w 770467"/>
                <a:gd name="connsiteY20" fmla="*/ 76200 h 609600"/>
                <a:gd name="connsiteX21" fmla="*/ 753534 w 770467"/>
                <a:gd name="connsiteY21" fmla="*/ 25400 h 609600"/>
                <a:gd name="connsiteX22" fmla="*/ 770467 w 770467"/>
                <a:gd name="connsiteY2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467" h="609600">
                  <a:moveTo>
                    <a:pt x="0" y="609600"/>
                  </a:moveTo>
                  <a:cubicBezTo>
                    <a:pt x="19756" y="589845"/>
                    <a:pt x="38500" y="569024"/>
                    <a:pt x="59267" y="550334"/>
                  </a:cubicBezTo>
                  <a:cubicBezTo>
                    <a:pt x="66831" y="543527"/>
                    <a:pt x="75565" y="537951"/>
                    <a:pt x="84667" y="533400"/>
                  </a:cubicBezTo>
                  <a:cubicBezTo>
                    <a:pt x="98195" y="526636"/>
                    <a:pt x="131282" y="520082"/>
                    <a:pt x="143934" y="516467"/>
                  </a:cubicBezTo>
                  <a:cubicBezTo>
                    <a:pt x="152515" y="514015"/>
                    <a:pt x="160676" y="510165"/>
                    <a:pt x="169334" y="508000"/>
                  </a:cubicBezTo>
                  <a:cubicBezTo>
                    <a:pt x="183295" y="504510"/>
                    <a:pt x="197784" y="503320"/>
                    <a:pt x="211667" y="499534"/>
                  </a:cubicBezTo>
                  <a:cubicBezTo>
                    <a:pt x="228887" y="494838"/>
                    <a:pt x="245534" y="488244"/>
                    <a:pt x="262467" y="482600"/>
                  </a:cubicBezTo>
                  <a:lnTo>
                    <a:pt x="287867" y="474134"/>
                  </a:lnTo>
                  <a:cubicBezTo>
                    <a:pt x="296334" y="471312"/>
                    <a:pt x="305841" y="470617"/>
                    <a:pt x="313267" y="465667"/>
                  </a:cubicBezTo>
                  <a:cubicBezTo>
                    <a:pt x="341096" y="447114"/>
                    <a:pt x="333396" y="449030"/>
                    <a:pt x="364067" y="440267"/>
                  </a:cubicBezTo>
                  <a:cubicBezTo>
                    <a:pt x="375256" y="437070"/>
                    <a:pt x="386788" y="435144"/>
                    <a:pt x="397934" y="431800"/>
                  </a:cubicBezTo>
                  <a:cubicBezTo>
                    <a:pt x="397984" y="431785"/>
                    <a:pt x="461409" y="410641"/>
                    <a:pt x="474134" y="406400"/>
                  </a:cubicBezTo>
                  <a:cubicBezTo>
                    <a:pt x="474139" y="406398"/>
                    <a:pt x="524930" y="389470"/>
                    <a:pt x="524934" y="389467"/>
                  </a:cubicBezTo>
                  <a:cubicBezTo>
                    <a:pt x="533401" y="383823"/>
                    <a:pt x="541035" y="376667"/>
                    <a:pt x="550334" y="372534"/>
                  </a:cubicBezTo>
                  <a:cubicBezTo>
                    <a:pt x="641014" y="332231"/>
                    <a:pt x="569051" y="376988"/>
                    <a:pt x="626534" y="338667"/>
                  </a:cubicBezTo>
                  <a:lnTo>
                    <a:pt x="660400" y="287867"/>
                  </a:lnTo>
                  <a:lnTo>
                    <a:pt x="677334" y="262467"/>
                  </a:lnTo>
                  <a:lnTo>
                    <a:pt x="711200" y="160867"/>
                  </a:lnTo>
                  <a:lnTo>
                    <a:pt x="719667" y="135467"/>
                  </a:lnTo>
                  <a:cubicBezTo>
                    <a:pt x="722489" y="127000"/>
                    <a:pt x="725970" y="118725"/>
                    <a:pt x="728134" y="110067"/>
                  </a:cubicBezTo>
                  <a:cubicBezTo>
                    <a:pt x="730956" y="98778"/>
                    <a:pt x="733256" y="87346"/>
                    <a:pt x="736600" y="76200"/>
                  </a:cubicBezTo>
                  <a:cubicBezTo>
                    <a:pt x="741729" y="59103"/>
                    <a:pt x="743633" y="40252"/>
                    <a:pt x="753534" y="25400"/>
                  </a:cubicBezTo>
                  <a:lnTo>
                    <a:pt x="77046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78333" y="1490133"/>
              <a:ext cx="1058334" cy="1397000"/>
            </a:xfrm>
            <a:custGeom>
              <a:avLst/>
              <a:gdLst>
                <a:gd name="connsiteX0" fmla="*/ 440267 w 1058334"/>
                <a:gd name="connsiteY0" fmla="*/ 0 h 1397000"/>
                <a:gd name="connsiteX1" fmla="*/ 397934 w 1058334"/>
                <a:gd name="connsiteY1" fmla="*/ 16933 h 1397000"/>
                <a:gd name="connsiteX2" fmla="*/ 372534 w 1058334"/>
                <a:gd name="connsiteY2" fmla="*/ 59267 h 1397000"/>
                <a:gd name="connsiteX3" fmla="*/ 355600 w 1058334"/>
                <a:gd name="connsiteY3" fmla="*/ 76200 h 1397000"/>
                <a:gd name="connsiteX4" fmla="*/ 338667 w 1058334"/>
                <a:gd name="connsiteY4" fmla="*/ 101600 h 1397000"/>
                <a:gd name="connsiteX5" fmla="*/ 330200 w 1058334"/>
                <a:gd name="connsiteY5" fmla="*/ 127000 h 1397000"/>
                <a:gd name="connsiteX6" fmla="*/ 313267 w 1058334"/>
                <a:gd name="connsiteY6" fmla="*/ 152400 h 1397000"/>
                <a:gd name="connsiteX7" fmla="*/ 304800 w 1058334"/>
                <a:gd name="connsiteY7" fmla="*/ 177800 h 1397000"/>
                <a:gd name="connsiteX8" fmla="*/ 237067 w 1058334"/>
                <a:gd name="connsiteY8" fmla="*/ 262467 h 1397000"/>
                <a:gd name="connsiteX9" fmla="*/ 211667 w 1058334"/>
                <a:gd name="connsiteY9" fmla="*/ 279400 h 1397000"/>
                <a:gd name="connsiteX10" fmla="*/ 194734 w 1058334"/>
                <a:gd name="connsiteY10" fmla="*/ 304800 h 1397000"/>
                <a:gd name="connsiteX11" fmla="*/ 169334 w 1058334"/>
                <a:gd name="connsiteY11" fmla="*/ 313267 h 1397000"/>
                <a:gd name="connsiteX12" fmla="*/ 135467 w 1058334"/>
                <a:gd name="connsiteY12" fmla="*/ 347133 h 1397000"/>
                <a:gd name="connsiteX13" fmla="*/ 127000 w 1058334"/>
                <a:gd name="connsiteY13" fmla="*/ 372533 h 1397000"/>
                <a:gd name="connsiteX14" fmla="*/ 110067 w 1058334"/>
                <a:gd name="connsiteY14" fmla="*/ 389467 h 1397000"/>
                <a:gd name="connsiteX15" fmla="*/ 76200 w 1058334"/>
                <a:gd name="connsiteY15" fmla="*/ 431800 h 1397000"/>
                <a:gd name="connsiteX16" fmla="*/ 50800 w 1058334"/>
                <a:gd name="connsiteY16" fmla="*/ 482600 h 1397000"/>
                <a:gd name="connsiteX17" fmla="*/ 25400 w 1058334"/>
                <a:gd name="connsiteY17" fmla="*/ 533400 h 1397000"/>
                <a:gd name="connsiteX18" fmla="*/ 8467 w 1058334"/>
                <a:gd name="connsiteY18" fmla="*/ 584200 h 1397000"/>
                <a:gd name="connsiteX19" fmla="*/ 0 w 1058334"/>
                <a:gd name="connsiteY19" fmla="*/ 609600 h 1397000"/>
                <a:gd name="connsiteX20" fmla="*/ 16934 w 1058334"/>
                <a:gd name="connsiteY20" fmla="*/ 753533 h 1397000"/>
                <a:gd name="connsiteX21" fmla="*/ 33867 w 1058334"/>
                <a:gd name="connsiteY21" fmla="*/ 804333 h 1397000"/>
                <a:gd name="connsiteX22" fmla="*/ 50800 w 1058334"/>
                <a:gd name="connsiteY22" fmla="*/ 821267 h 1397000"/>
                <a:gd name="connsiteX23" fmla="*/ 110067 w 1058334"/>
                <a:gd name="connsiteY23" fmla="*/ 889000 h 1397000"/>
                <a:gd name="connsiteX24" fmla="*/ 135467 w 1058334"/>
                <a:gd name="connsiteY24" fmla="*/ 897467 h 1397000"/>
                <a:gd name="connsiteX25" fmla="*/ 186267 w 1058334"/>
                <a:gd name="connsiteY25" fmla="*/ 931333 h 1397000"/>
                <a:gd name="connsiteX26" fmla="*/ 203200 w 1058334"/>
                <a:gd name="connsiteY26" fmla="*/ 948267 h 1397000"/>
                <a:gd name="connsiteX27" fmla="*/ 237067 w 1058334"/>
                <a:gd name="connsiteY27" fmla="*/ 956733 h 1397000"/>
                <a:gd name="connsiteX28" fmla="*/ 262467 w 1058334"/>
                <a:gd name="connsiteY28" fmla="*/ 965200 h 1397000"/>
                <a:gd name="connsiteX29" fmla="*/ 296334 w 1058334"/>
                <a:gd name="connsiteY29" fmla="*/ 973667 h 1397000"/>
                <a:gd name="connsiteX30" fmla="*/ 321734 w 1058334"/>
                <a:gd name="connsiteY30" fmla="*/ 982133 h 1397000"/>
                <a:gd name="connsiteX31" fmla="*/ 414867 w 1058334"/>
                <a:gd name="connsiteY31" fmla="*/ 999067 h 1397000"/>
                <a:gd name="connsiteX32" fmla="*/ 457200 w 1058334"/>
                <a:gd name="connsiteY32" fmla="*/ 1007533 h 1397000"/>
                <a:gd name="connsiteX33" fmla="*/ 541867 w 1058334"/>
                <a:gd name="connsiteY33" fmla="*/ 1041400 h 1397000"/>
                <a:gd name="connsiteX34" fmla="*/ 592667 w 1058334"/>
                <a:gd name="connsiteY34" fmla="*/ 1075267 h 1397000"/>
                <a:gd name="connsiteX35" fmla="*/ 643467 w 1058334"/>
                <a:gd name="connsiteY35" fmla="*/ 1109133 h 1397000"/>
                <a:gd name="connsiteX36" fmla="*/ 668867 w 1058334"/>
                <a:gd name="connsiteY36" fmla="*/ 1126067 h 1397000"/>
                <a:gd name="connsiteX37" fmla="*/ 702734 w 1058334"/>
                <a:gd name="connsiteY37" fmla="*/ 1143000 h 1397000"/>
                <a:gd name="connsiteX38" fmla="*/ 745067 w 1058334"/>
                <a:gd name="connsiteY38" fmla="*/ 1176867 h 1397000"/>
                <a:gd name="connsiteX39" fmla="*/ 770467 w 1058334"/>
                <a:gd name="connsiteY39" fmla="*/ 1202267 h 1397000"/>
                <a:gd name="connsiteX40" fmla="*/ 804334 w 1058334"/>
                <a:gd name="connsiteY40" fmla="*/ 1227667 h 1397000"/>
                <a:gd name="connsiteX41" fmla="*/ 880534 w 1058334"/>
                <a:gd name="connsiteY41" fmla="*/ 1286933 h 1397000"/>
                <a:gd name="connsiteX42" fmla="*/ 931334 w 1058334"/>
                <a:gd name="connsiteY42" fmla="*/ 1312333 h 1397000"/>
                <a:gd name="connsiteX43" fmla="*/ 982134 w 1058334"/>
                <a:gd name="connsiteY43" fmla="*/ 1329267 h 1397000"/>
                <a:gd name="connsiteX44" fmla="*/ 1024467 w 1058334"/>
                <a:gd name="connsiteY44" fmla="*/ 1363133 h 1397000"/>
                <a:gd name="connsiteX45" fmla="*/ 1058334 w 1058334"/>
                <a:gd name="connsiteY45" fmla="*/ 1397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58334" h="1397000">
                  <a:moveTo>
                    <a:pt x="440267" y="0"/>
                  </a:moveTo>
                  <a:cubicBezTo>
                    <a:pt x="426156" y="5644"/>
                    <a:pt x="411130" y="9393"/>
                    <a:pt x="397934" y="16933"/>
                  </a:cubicBezTo>
                  <a:cubicBezTo>
                    <a:pt x="371815" y="31858"/>
                    <a:pt x="386737" y="35595"/>
                    <a:pt x="372534" y="59267"/>
                  </a:cubicBezTo>
                  <a:cubicBezTo>
                    <a:pt x="368427" y="66112"/>
                    <a:pt x="360587" y="69967"/>
                    <a:pt x="355600" y="76200"/>
                  </a:cubicBezTo>
                  <a:cubicBezTo>
                    <a:pt x="349243" y="84146"/>
                    <a:pt x="343218" y="92499"/>
                    <a:pt x="338667" y="101600"/>
                  </a:cubicBezTo>
                  <a:cubicBezTo>
                    <a:pt x="334676" y="109582"/>
                    <a:pt x="334191" y="119018"/>
                    <a:pt x="330200" y="127000"/>
                  </a:cubicBezTo>
                  <a:cubicBezTo>
                    <a:pt x="325649" y="136101"/>
                    <a:pt x="317818" y="143299"/>
                    <a:pt x="313267" y="152400"/>
                  </a:cubicBezTo>
                  <a:cubicBezTo>
                    <a:pt x="309276" y="160382"/>
                    <a:pt x="309134" y="169998"/>
                    <a:pt x="304800" y="177800"/>
                  </a:cubicBezTo>
                  <a:cubicBezTo>
                    <a:pt x="291479" y="201778"/>
                    <a:pt x="262260" y="245672"/>
                    <a:pt x="237067" y="262467"/>
                  </a:cubicBezTo>
                  <a:lnTo>
                    <a:pt x="211667" y="279400"/>
                  </a:lnTo>
                  <a:cubicBezTo>
                    <a:pt x="206023" y="287867"/>
                    <a:pt x="202680" y="298443"/>
                    <a:pt x="194734" y="304800"/>
                  </a:cubicBezTo>
                  <a:cubicBezTo>
                    <a:pt x="187765" y="310375"/>
                    <a:pt x="175645" y="306956"/>
                    <a:pt x="169334" y="313267"/>
                  </a:cubicBezTo>
                  <a:cubicBezTo>
                    <a:pt x="124180" y="358421"/>
                    <a:pt x="203198" y="324558"/>
                    <a:pt x="135467" y="347133"/>
                  </a:cubicBezTo>
                  <a:cubicBezTo>
                    <a:pt x="132645" y="355600"/>
                    <a:pt x="131592" y="364880"/>
                    <a:pt x="127000" y="372533"/>
                  </a:cubicBezTo>
                  <a:cubicBezTo>
                    <a:pt x="122893" y="379378"/>
                    <a:pt x="115054" y="383234"/>
                    <a:pt x="110067" y="389467"/>
                  </a:cubicBezTo>
                  <a:cubicBezTo>
                    <a:pt x="67355" y="442858"/>
                    <a:pt x="117079" y="390924"/>
                    <a:pt x="76200" y="431800"/>
                  </a:cubicBezTo>
                  <a:cubicBezTo>
                    <a:pt x="54921" y="495643"/>
                    <a:pt x="83626" y="416949"/>
                    <a:pt x="50800" y="482600"/>
                  </a:cubicBezTo>
                  <a:cubicBezTo>
                    <a:pt x="15746" y="552707"/>
                    <a:pt x="73931" y="460606"/>
                    <a:pt x="25400" y="533400"/>
                  </a:cubicBezTo>
                  <a:lnTo>
                    <a:pt x="8467" y="584200"/>
                  </a:lnTo>
                  <a:lnTo>
                    <a:pt x="0" y="609600"/>
                  </a:lnTo>
                  <a:cubicBezTo>
                    <a:pt x="5567" y="681974"/>
                    <a:pt x="741" y="699557"/>
                    <a:pt x="16934" y="753533"/>
                  </a:cubicBezTo>
                  <a:cubicBezTo>
                    <a:pt x="22063" y="770629"/>
                    <a:pt x="21246" y="791711"/>
                    <a:pt x="33867" y="804333"/>
                  </a:cubicBezTo>
                  <a:cubicBezTo>
                    <a:pt x="39511" y="809978"/>
                    <a:pt x="46011" y="814881"/>
                    <a:pt x="50800" y="821267"/>
                  </a:cubicBezTo>
                  <a:cubicBezTo>
                    <a:pt x="81280" y="861908"/>
                    <a:pt x="72249" y="870091"/>
                    <a:pt x="110067" y="889000"/>
                  </a:cubicBezTo>
                  <a:cubicBezTo>
                    <a:pt x="118049" y="892991"/>
                    <a:pt x="127000" y="894645"/>
                    <a:pt x="135467" y="897467"/>
                  </a:cubicBezTo>
                  <a:cubicBezTo>
                    <a:pt x="200061" y="962061"/>
                    <a:pt x="124998" y="894572"/>
                    <a:pt x="186267" y="931333"/>
                  </a:cubicBezTo>
                  <a:cubicBezTo>
                    <a:pt x="193112" y="935440"/>
                    <a:pt x="196060" y="944697"/>
                    <a:pt x="203200" y="948267"/>
                  </a:cubicBezTo>
                  <a:cubicBezTo>
                    <a:pt x="213608" y="953471"/>
                    <a:pt x="225878" y="953536"/>
                    <a:pt x="237067" y="956733"/>
                  </a:cubicBezTo>
                  <a:cubicBezTo>
                    <a:pt x="245648" y="959185"/>
                    <a:pt x="253886" y="962748"/>
                    <a:pt x="262467" y="965200"/>
                  </a:cubicBezTo>
                  <a:cubicBezTo>
                    <a:pt x="273656" y="968397"/>
                    <a:pt x="285145" y="970470"/>
                    <a:pt x="296334" y="973667"/>
                  </a:cubicBezTo>
                  <a:cubicBezTo>
                    <a:pt x="304915" y="976119"/>
                    <a:pt x="313076" y="979969"/>
                    <a:pt x="321734" y="982133"/>
                  </a:cubicBezTo>
                  <a:cubicBezTo>
                    <a:pt x="349623" y="989105"/>
                    <a:pt x="387185" y="994034"/>
                    <a:pt x="414867" y="999067"/>
                  </a:cubicBezTo>
                  <a:cubicBezTo>
                    <a:pt x="429025" y="1001641"/>
                    <a:pt x="443317" y="1003747"/>
                    <a:pt x="457200" y="1007533"/>
                  </a:cubicBezTo>
                  <a:cubicBezTo>
                    <a:pt x="486810" y="1015609"/>
                    <a:pt x="515485" y="1025571"/>
                    <a:pt x="541867" y="1041400"/>
                  </a:cubicBezTo>
                  <a:cubicBezTo>
                    <a:pt x="559318" y="1051871"/>
                    <a:pt x="575734" y="1063978"/>
                    <a:pt x="592667" y="1075267"/>
                  </a:cubicBezTo>
                  <a:lnTo>
                    <a:pt x="643467" y="1109133"/>
                  </a:lnTo>
                  <a:cubicBezTo>
                    <a:pt x="651934" y="1114778"/>
                    <a:pt x="659765" y="1121516"/>
                    <a:pt x="668867" y="1126067"/>
                  </a:cubicBezTo>
                  <a:lnTo>
                    <a:pt x="702734" y="1143000"/>
                  </a:lnTo>
                  <a:cubicBezTo>
                    <a:pt x="740603" y="1199805"/>
                    <a:pt x="695993" y="1144151"/>
                    <a:pt x="745067" y="1176867"/>
                  </a:cubicBezTo>
                  <a:cubicBezTo>
                    <a:pt x="755030" y="1183509"/>
                    <a:pt x="761376" y="1194475"/>
                    <a:pt x="770467" y="1202267"/>
                  </a:cubicBezTo>
                  <a:cubicBezTo>
                    <a:pt x="781181" y="1211450"/>
                    <a:pt x="793620" y="1218484"/>
                    <a:pt x="804334" y="1227667"/>
                  </a:cubicBezTo>
                  <a:cubicBezTo>
                    <a:pt x="832228" y="1251576"/>
                    <a:pt x="839991" y="1273418"/>
                    <a:pt x="880534" y="1286933"/>
                  </a:cubicBezTo>
                  <a:cubicBezTo>
                    <a:pt x="973168" y="1317812"/>
                    <a:pt x="832857" y="1268565"/>
                    <a:pt x="931334" y="1312333"/>
                  </a:cubicBezTo>
                  <a:cubicBezTo>
                    <a:pt x="947645" y="1319582"/>
                    <a:pt x="982134" y="1329267"/>
                    <a:pt x="982134" y="1329267"/>
                  </a:cubicBezTo>
                  <a:cubicBezTo>
                    <a:pt x="1023395" y="1391160"/>
                    <a:pt x="972418" y="1325956"/>
                    <a:pt x="1024467" y="1363133"/>
                  </a:cubicBezTo>
                  <a:cubicBezTo>
                    <a:pt x="1037458" y="1372412"/>
                    <a:pt x="1058334" y="1397000"/>
                    <a:pt x="1058334" y="1397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49733" y="2218266"/>
              <a:ext cx="228600" cy="143934"/>
            </a:xfrm>
            <a:custGeom>
              <a:avLst/>
              <a:gdLst>
                <a:gd name="connsiteX0" fmla="*/ 0 w 228600"/>
                <a:gd name="connsiteY0" fmla="*/ 143934 h 143934"/>
                <a:gd name="connsiteX1" fmla="*/ 42334 w 228600"/>
                <a:gd name="connsiteY1" fmla="*/ 135467 h 143934"/>
                <a:gd name="connsiteX2" fmla="*/ 93134 w 228600"/>
                <a:gd name="connsiteY2" fmla="*/ 118534 h 143934"/>
                <a:gd name="connsiteX3" fmla="*/ 135467 w 228600"/>
                <a:gd name="connsiteY3" fmla="*/ 93134 h 143934"/>
                <a:gd name="connsiteX4" fmla="*/ 169334 w 228600"/>
                <a:gd name="connsiteY4" fmla="*/ 59267 h 143934"/>
                <a:gd name="connsiteX5" fmla="*/ 194734 w 228600"/>
                <a:gd name="connsiteY5" fmla="*/ 42334 h 143934"/>
                <a:gd name="connsiteX6" fmla="*/ 211667 w 228600"/>
                <a:gd name="connsiteY6" fmla="*/ 25400 h 143934"/>
                <a:gd name="connsiteX7" fmla="*/ 228600 w 228600"/>
                <a:gd name="connsiteY7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43934">
                  <a:moveTo>
                    <a:pt x="0" y="143934"/>
                  </a:moveTo>
                  <a:cubicBezTo>
                    <a:pt x="14111" y="141112"/>
                    <a:pt x="28450" y="139253"/>
                    <a:pt x="42334" y="135467"/>
                  </a:cubicBezTo>
                  <a:cubicBezTo>
                    <a:pt x="59554" y="130771"/>
                    <a:pt x="93134" y="118534"/>
                    <a:pt x="93134" y="118534"/>
                  </a:cubicBezTo>
                  <a:cubicBezTo>
                    <a:pt x="155693" y="55971"/>
                    <a:pt x="58539" y="148082"/>
                    <a:pt x="135467" y="93134"/>
                  </a:cubicBezTo>
                  <a:cubicBezTo>
                    <a:pt x="148458" y="83855"/>
                    <a:pt x="156050" y="68123"/>
                    <a:pt x="169334" y="59267"/>
                  </a:cubicBezTo>
                  <a:cubicBezTo>
                    <a:pt x="177801" y="53623"/>
                    <a:pt x="186788" y="48691"/>
                    <a:pt x="194734" y="42334"/>
                  </a:cubicBezTo>
                  <a:cubicBezTo>
                    <a:pt x="200967" y="37347"/>
                    <a:pt x="206680" y="31633"/>
                    <a:pt x="211667" y="25400"/>
                  </a:cubicBezTo>
                  <a:cubicBezTo>
                    <a:pt x="218024" y="17454"/>
                    <a:pt x="228600" y="0"/>
                    <a:pt x="2286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57111" y="1871134"/>
              <a:ext cx="627156" cy="575733"/>
            </a:xfrm>
            <a:custGeom>
              <a:avLst/>
              <a:gdLst>
                <a:gd name="connsiteX0" fmla="*/ 627156 w 627156"/>
                <a:gd name="connsiteY0" fmla="*/ 0 h 575733"/>
                <a:gd name="connsiteX1" fmla="*/ 517089 w 627156"/>
                <a:gd name="connsiteY1" fmla="*/ 50800 h 575733"/>
                <a:gd name="connsiteX2" fmla="*/ 491689 w 627156"/>
                <a:gd name="connsiteY2" fmla="*/ 59267 h 575733"/>
                <a:gd name="connsiteX3" fmla="*/ 466289 w 627156"/>
                <a:gd name="connsiteY3" fmla="*/ 67733 h 575733"/>
                <a:gd name="connsiteX4" fmla="*/ 407022 w 627156"/>
                <a:gd name="connsiteY4" fmla="*/ 118533 h 575733"/>
                <a:gd name="connsiteX5" fmla="*/ 390089 w 627156"/>
                <a:gd name="connsiteY5" fmla="*/ 135467 h 575733"/>
                <a:gd name="connsiteX6" fmla="*/ 339289 w 627156"/>
                <a:gd name="connsiteY6" fmla="*/ 169333 h 575733"/>
                <a:gd name="connsiteX7" fmla="*/ 280022 w 627156"/>
                <a:gd name="connsiteY7" fmla="*/ 220133 h 575733"/>
                <a:gd name="connsiteX8" fmla="*/ 229222 w 627156"/>
                <a:gd name="connsiteY8" fmla="*/ 237067 h 575733"/>
                <a:gd name="connsiteX9" fmla="*/ 203822 w 627156"/>
                <a:gd name="connsiteY9" fmla="*/ 254000 h 575733"/>
                <a:gd name="connsiteX10" fmla="*/ 178422 w 627156"/>
                <a:gd name="connsiteY10" fmla="*/ 262467 h 575733"/>
                <a:gd name="connsiteX11" fmla="*/ 110689 w 627156"/>
                <a:gd name="connsiteY11" fmla="*/ 313267 h 575733"/>
                <a:gd name="connsiteX12" fmla="*/ 85289 w 627156"/>
                <a:gd name="connsiteY12" fmla="*/ 330200 h 575733"/>
                <a:gd name="connsiteX13" fmla="*/ 68356 w 627156"/>
                <a:gd name="connsiteY13" fmla="*/ 355600 h 575733"/>
                <a:gd name="connsiteX14" fmla="*/ 51422 w 627156"/>
                <a:gd name="connsiteY14" fmla="*/ 372533 h 575733"/>
                <a:gd name="connsiteX15" fmla="*/ 26022 w 627156"/>
                <a:gd name="connsiteY15" fmla="*/ 457200 h 575733"/>
                <a:gd name="connsiteX16" fmla="*/ 622 w 627156"/>
                <a:gd name="connsiteY16" fmla="*/ 541867 h 575733"/>
                <a:gd name="connsiteX17" fmla="*/ 622 w 627156"/>
                <a:gd name="connsiteY17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156" h="575733">
                  <a:moveTo>
                    <a:pt x="627156" y="0"/>
                  </a:moveTo>
                  <a:cubicBezTo>
                    <a:pt x="552389" y="42724"/>
                    <a:pt x="589477" y="26671"/>
                    <a:pt x="517089" y="50800"/>
                  </a:cubicBezTo>
                  <a:lnTo>
                    <a:pt x="491689" y="59267"/>
                  </a:lnTo>
                  <a:lnTo>
                    <a:pt x="466289" y="67733"/>
                  </a:lnTo>
                  <a:cubicBezTo>
                    <a:pt x="384754" y="149268"/>
                    <a:pt x="471502" y="66948"/>
                    <a:pt x="407022" y="118533"/>
                  </a:cubicBezTo>
                  <a:cubicBezTo>
                    <a:pt x="400789" y="123520"/>
                    <a:pt x="396475" y="130677"/>
                    <a:pt x="390089" y="135467"/>
                  </a:cubicBezTo>
                  <a:cubicBezTo>
                    <a:pt x="373808" y="147678"/>
                    <a:pt x="353679" y="154943"/>
                    <a:pt x="339289" y="169333"/>
                  </a:cubicBezTo>
                  <a:cubicBezTo>
                    <a:pt x="322502" y="186120"/>
                    <a:pt x="303233" y="209817"/>
                    <a:pt x="280022" y="220133"/>
                  </a:cubicBezTo>
                  <a:cubicBezTo>
                    <a:pt x="263711" y="227382"/>
                    <a:pt x="244074" y="227166"/>
                    <a:pt x="229222" y="237067"/>
                  </a:cubicBezTo>
                  <a:cubicBezTo>
                    <a:pt x="220755" y="242711"/>
                    <a:pt x="212923" y="249449"/>
                    <a:pt x="203822" y="254000"/>
                  </a:cubicBezTo>
                  <a:cubicBezTo>
                    <a:pt x="195840" y="257991"/>
                    <a:pt x="186224" y="258133"/>
                    <a:pt x="178422" y="262467"/>
                  </a:cubicBezTo>
                  <a:cubicBezTo>
                    <a:pt x="81739" y="316180"/>
                    <a:pt x="157404" y="275894"/>
                    <a:pt x="110689" y="313267"/>
                  </a:cubicBezTo>
                  <a:cubicBezTo>
                    <a:pt x="102743" y="319624"/>
                    <a:pt x="93756" y="324556"/>
                    <a:pt x="85289" y="330200"/>
                  </a:cubicBezTo>
                  <a:cubicBezTo>
                    <a:pt x="79645" y="338667"/>
                    <a:pt x="74713" y="347654"/>
                    <a:pt x="68356" y="355600"/>
                  </a:cubicBezTo>
                  <a:cubicBezTo>
                    <a:pt x="63369" y="361833"/>
                    <a:pt x="54992" y="365393"/>
                    <a:pt x="51422" y="372533"/>
                  </a:cubicBezTo>
                  <a:cubicBezTo>
                    <a:pt x="36458" y="402461"/>
                    <a:pt x="35136" y="426821"/>
                    <a:pt x="26022" y="457200"/>
                  </a:cubicBezTo>
                  <a:cubicBezTo>
                    <a:pt x="20762" y="474735"/>
                    <a:pt x="3410" y="519567"/>
                    <a:pt x="622" y="541867"/>
                  </a:cubicBezTo>
                  <a:cubicBezTo>
                    <a:pt x="-778" y="553068"/>
                    <a:pt x="622" y="564444"/>
                    <a:pt x="622" y="5757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33961" y="5338949"/>
            <a:ext cx="2541207" cy="1404257"/>
            <a:chOff x="6036734" y="3766390"/>
            <a:chExt cx="2827865" cy="1594235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03" idx="7"/>
              <a:endCxn id="263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0"/>
              <a:endCxn id="263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4" idx="0"/>
              <a:endCxn id="259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0"/>
              <a:endCxn id="259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7"/>
              <a:endCxn id="267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0" idx="7"/>
              <a:endCxn id="262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00" idx="6"/>
              <a:endCxn id="262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4" idx="5"/>
              <a:endCxn id="261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99" idx="5"/>
              <a:endCxn id="261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1" idx="4"/>
              <a:endCxn id="260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8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02" idx="4"/>
              <a:endCxn id="256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12" idx="4"/>
              <a:endCxn id="256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3" idx="4"/>
              <a:endCxn id="252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5" idx="0"/>
              <a:endCxn id="248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18" idx="0"/>
              <a:endCxn id="247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46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7" idx="0"/>
              <a:endCxn id="246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09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0" idx="3"/>
              <a:endCxn id="251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1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9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/>
            <p:cNvCxnSpPr>
              <a:stCxn id="244" idx="6"/>
              <a:endCxn id="221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6"/>
              <a:endCxn id="247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7" idx="5"/>
              <a:endCxn id="246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stCxn id="252" idx="5"/>
              <a:endCxn id="251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4"/>
              <a:endCxn id="255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48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59" idx="2"/>
              <a:endCxn id="260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6" idx="3"/>
              <a:endCxn id="259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>
              <a:stCxn id="267" idx="3"/>
              <a:endCxn id="263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1" idx="4"/>
              <a:endCxn id="262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4"/>
              <a:endCxn id="267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246724" y="3693224"/>
            <a:ext cx="2033338" cy="1395587"/>
            <a:chOff x="246723" y="3113315"/>
            <a:chExt cx="2278763" cy="1547986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238191" y="412204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319384" y="3763070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31875" y="397579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086735" y="3906825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0" idx="2"/>
            </p:cNvCxnSpPr>
            <p:nvPr/>
          </p:nvCxnSpPr>
          <p:spPr>
            <a:xfrm flipH="1" flipV="1">
              <a:off x="1990553" y="3959009"/>
              <a:ext cx="247639" cy="19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1" idx="2"/>
            </p:cNvCxnSpPr>
            <p:nvPr/>
          </p:nvCxnSpPr>
          <p:spPr>
            <a:xfrm flipH="1">
              <a:off x="2124052" y="3796310"/>
              <a:ext cx="195332" cy="117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2" idx="2"/>
            </p:cNvCxnSpPr>
            <p:nvPr/>
          </p:nvCxnSpPr>
          <p:spPr>
            <a:xfrm flipH="1" flipV="1">
              <a:off x="2130456" y="3930092"/>
              <a:ext cx="201420" cy="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1953235" y="3919289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stCxn id="287" idx="6"/>
              <a:endCxn id="283" idx="2"/>
            </p:cNvCxnSpPr>
            <p:nvPr/>
          </p:nvCxnSpPr>
          <p:spPr>
            <a:xfrm flipV="1">
              <a:off x="1996956" y="3930093"/>
              <a:ext cx="89779" cy="12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345776" y="3277787"/>
              <a:ext cx="499647" cy="691363"/>
              <a:chOff x="3403601" y="5105401"/>
              <a:chExt cx="677333" cy="880533"/>
            </a:xfrm>
          </p:grpSpPr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63" idx="7"/>
                <a:endCxn id="36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1" idx="6"/>
                <a:endCxn id="36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2" idx="5"/>
                <a:endCxn id="36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0" idx="5"/>
                <a:endCxn id="36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Straight Connector 369"/>
              <p:cNvCxnSpPr>
                <a:stCxn id="368" idx="4"/>
                <a:endCxn id="36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Freeform 370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95670" y="3849491"/>
              <a:ext cx="480151" cy="623433"/>
              <a:chOff x="3598334" y="5655734"/>
              <a:chExt cx="650904" cy="794016"/>
            </a:xfrm>
          </p:grpSpPr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>
                <a:stCxn id="348" idx="7"/>
                <a:endCxn id="354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50" idx="0"/>
                <a:endCxn id="354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7"/>
                <a:endCxn id="355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6" name="Straight Connector 355"/>
              <p:cNvCxnSpPr>
                <a:stCxn id="355" idx="3"/>
                <a:endCxn id="354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>
                <a:stCxn id="357" idx="4"/>
                <a:endCxn id="355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Freeform 358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951598" y="3344176"/>
              <a:ext cx="546533" cy="1176736"/>
              <a:chOff x="4021667" y="4961355"/>
              <a:chExt cx="740892" cy="1498713"/>
            </a:xfrm>
          </p:grpSpPr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/>
              <p:cNvCxnSpPr>
                <a:stCxn id="335" idx="0"/>
                <a:endCxn id="342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37" idx="0"/>
                <a:endCxn id="342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4" idx="4"/>
                <a:endCxn id="343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6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2" idx="2"/>
                <a:endCxn id="343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6" idx="3"/>
                <a:endCxn id="342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276368" y="3157125"/>
              <a:ext cx="524630" cy="647055"/>
              <a:chOff x="4495800" y="4892457"/>
              <a:chExt cx="711200" cy="824102"/>
            </a:xfrm>
          </p:grpSpPr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8" name="Straight Connector 327"/>
              <p:cNvCxnSpPr>
                <a:stCxn id="326" idx="4"/>
                <a:endCxn id="331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27" idx="4"/>
                <a:endCxn id="331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/>
              <p:cNvCxnSpPr>
                <a:stCxn id="331" idx="4"/>
                <a:endCxn id="330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Freeform 332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557415" y="3942559"/>
              <a:ext cx="668284" cy="639143"/>
              <a:chOff x="4842926" y="5672668"/>
              <a:chExt cx="905941" cy="814024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>
                <a:stCxn id="310" idx="0"/>
                <a:endCxn id="320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13" idx="0"/>
                <a:endCxn id="319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endCxn id="318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12" idx="0"/>
                <a:endCxn id="318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6"/>
                <a:endCxn id="319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9" idx="5"/>
                <a:endCxn id="318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3" idx="5"/>
                <a:endCxn id="320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324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744789" y="3184719"/>
              <a:ext cx="560224" cy="684715"/>
              <a:chOff x="5173135" y="4783668"/>
              <a:chExt cx="759452" cy="872066"/>
            </a:xfrm>
          </p:grpSpPr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>
                <a:stCxn id="303" idx="4"/>
                <a:endCxn id="307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02" idx="3"/>
                <a:endCxn id="306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7" idx="5"/>
                <a:endCxn id="306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Freeform 308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Freeform 294"/>
            <p:cNvSpPr/>
            <p:nvPr/>
          </p:nvSpPr>
          <p:spPr>
            <a:xfrm>
              <a:off x="1900848" y="3663356"/>
              <a:ext cx="624638" cy="551761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46723" y="3876081"/>
              <a:ext cx="205227" cy="3947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17767447">
              <a:off x="895903" y="4366656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 rot="5237657">
              <a:off x="1058288" y="3037111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Arrow Connector 298"/>
            <p:cNvCxnSpPr>
              <a:stCxn id="333" idx="11"/>
              <a:endCxn id="325" idx="5"/>
            </p:cNvCxnSpPr>
            <p:nvPr/>
          </p:nvCxnSpPr>
          <p:spPr>
            <a:xfrm>
              <a:off x="1582402" y="3723184"/>
              <a:ext cx="106176" cy="23267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309" idx="16"/>
              <a:endCxn id="325" idx="0"/>
            </p:cNvCxnSpPr>
            <p:nvPr/>
          </p:nvCxnSpPr>
          <p:spPr>
            <a:xfrm flipH="1">
              <a:off x="1800999" y="3842843"/>
              <a:ext cx="1" cy="22602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 rot="10972209">
              <a:off x="2299876" y="3459302"/>
              <a:ext cx="153707" cy="2145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Right Arrow 373"/>
          <p:cNvSpPr/>
          <p:nvPr/>
        </p:nvSpPr>
        <p:spPr>
          <a:xfrm rot="15025582">
            <a:off x="1522009" y="5132236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84629" y="2223654"/>
            <a:ext cx="1727199" cy="989390"/>
            <a:chOff x="1854201" y="3852333"/>
            <a:chExt cx="2429934" cy="1371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3" name="Straight Connector 402"/>
              <p:cNvCxnSpPr>
                <a:stCxn id="385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98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86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99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97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02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82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96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81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83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90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84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94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95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87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0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89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91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92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93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1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4" name="Right Arrow 443"/>
          <p:cNvSpPr/>
          <p:nvPr/>
        </p:nvSpPr>
        <p:spPr>
          <a:xfrm rot="6908125">
            <a:off x="2687429" y="4645281"/>
            <a:ext cx="98911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Right Arrow 445"/>
          <p:cNvSpPr/>
          <p:nvPr/>
        </p:nvSpPr>
        <p:spPr>
          <a:xfrm rot="16883856">
            <a:off x="889227" y="3298334"/>
            <a:ext cx="373576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7" name="Right Arrow 446"/>
          <p:cNvSpPr/>
          <p:nvPr/>
        </p:nvSpPr>
        <p:spPr>
          <a:xfrm rot="19395090">
            <a:off x="1899082" y="1946161"/>
            <a:ext cx="750455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8" name="TextBox 447"/>
          <p:cNvSpPr txBox="1"/>
          <p:nvPr/>
        </p:nvSpPr>
        <p:spPr>
          <a:xfrm>
            <a:off x="237507" y="558140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Initial Alignment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2686792" y="612568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Get a Tree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355274" y="2639289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Decompose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38995" y="4639293"/>
            <a:ext cx="8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Align subsets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174170" y="5119254"/>
            <a:ext cx="1167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Merge subset alignments pairwise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06827" y="1907968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Transitivity merge</a:t>
            </a:r>
          </a:p>
        </p:txBody>
      </p:sp>
      <p:pic>
        <p:nvPicPr>
          <p:cNvPr id="895" name="Picture 894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4471647" y="522515"/>
            <a:ext cx="7720353" cy="5774046"/>
          </a:xfrm>
          <a:prstGeom prst="rect">
            <a:avLst/>
          </a:prstGeom>
        </p:spPr>
      </p:pic>
      <p:sp>
        <p:nvSpPr>
          <p:cNvPr id="896" name="Rounded Rectangular Callout 895"/>
          <p:cNvSpPr/>
          <p:nvPr/>
        </p:nvSpPr>
        <p:spPr>
          <a:xfrm>
            <a:off x="4156364" y="1603170"/>
            <a:ext cx="3752600" cy="1009402"/>
          </a:xfrm>
          <a:prstGeom prst="wedgeRoundRectCallout">
            <a:avLst>
              <a:gd name="adj1" fmla="val 73997"/>
              <a:gd name="adj2" fmla="val 44820"/>
              <a:gd name="adj3" fmla="val 16667"/>
            </a:avLst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Stopping criteria for the decomposition. Can be either a fixed size or a percentage of the total taxa.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4916383" y="-1"/>
            <a:ext cx="6982692" cy="15319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Decomposition Steps: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Start by choosing a branch according to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Decomposition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option (Centroid or Longest Branch).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For each of the two subsets created, if the number of taxa is greater than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Max.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Subproblem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then repeat on that subset.</a:t>
            </a:r>
          </a:p>
        </p:txBody>
      </p:sp>
      <p:sp>
        <p:nvSpPr>
          <p:cNvPr id="455" name="Rounded Rectangular Callout 454"/>
          <p:cNvSpPr/>
          <p:nvPr/>
        </p:nvSpPr>
        <p:spPr>
          <a:xfrm>
            <a:off x="5070764" y="3360717"/>
            <a:ext cx="3241962" cy="1009402"/>
          </a:xfrm>
          <a:prstGeom prst="wedgeRoundRectCallout">
            <a:avLst>
              <a:gd name="adj1" fmla="val 62746"/>
              <a:gd name="adj2" fmla="val -43415"/>
              <a:gd name="adj3" fmla="val 16667"/>
            </a:avLst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How to decide where to bisect the tree, (either Centroid Edge or the Longest Branch).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9702139" y="2422566"/>
            <a:ext cx="247825" cy="369332"/>
          </a:xfrm>
          <a:prstGeom prst="rect">
            <a:avLst/>
          </a:prstGeom>
          <a:solidFill>
            <a:srgbClr val="FFC00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457" name="TextBox 456"/>
          <p:cNvSpPr txBox="1"/>
          <p:nvPr/>
        </p:nvSpPr>
        <p:spPr>
          <a:xfrm>
            <a:off x="10141528" y="3075710"/>
            <a:ext cx="24782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458" name="TextBox 457"/>
          <p:cNvSpPr txBox="1"/>
          <p:nvPr/>
        </p:nvSpPr>
        <p:spPr>
          <a:xfrm>
            <a:off x="2291936" y="3075709"/>
            <a:ext cx="247825" cy="369332"/>
          </a:xfrm>
          <a:prstGeom prst="rect">
            <a:avLst/>
          </a:prstGeom>
          <a:solidFill>
            <a:srgbClr val="FFC00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459" name="TextBox 458"/>
          <p:cNvSpPr txBox="1"/>
          <p:nvPr/>
        </p:nvSpPr>
        <p:spPr>
          <a:xfrm>
            <a:off x="3218214" y="3503222"/>
            <a:ext cx="24782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461" name="Title 1"/>
          <p:cNvSpPr txBox="1">
            <a:spLocks/>
          </p:cNvSpPr>
          <p:nvPr/>
        </p:nvSpPr>
        <p:spPr>
          <a:xfrm>
            <a:off x="312717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Algorithm</a:t>
            </a:r>
            <a:endParaRPr lang="en-US" sz="2800" u="sng" kern="0" dirty="0"/>
          </a:p>
        </p:txBody>
      </p:sp>
    </p:spTree>
    <p:extLst>
      <p:ext uri="{BB962C8B-B14F-4D97-AF65-F5344CB8AC3E}">
        <p14:creationId xmlns:p14="http://schemas.microsoft.com/office/powerpoint/2010/main" val="206162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89" grpId="0" animBg="1"/>
      <p:bldP spid="374" grpId="0" animBg="1"/>
      <p:bldP spid="444" grpId="0" animBg="1"/>
      <p:bldP spid="446" grpId="0" animBg="1"/>
      <p:bldP spid="4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/>
          <a:p>
            <a:fld id="{8E45C46D-76D0-4433-836E-7209E8453B20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3562" y="950025"/>
            <a:ext cx="1746552" cy="943428"/>
            <a:chOff x="863601" y="1286934"/>
            <a:chExt cx="2429934" cy="13716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8" idx="7"/>
              <a:endCxn id="71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0"/>
              <a:endCxn id="71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0"/>
              <a:endCxn id="67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67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76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70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6"/>
              <a:endCxn id="70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69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5"/>
              <a:endCxn id="69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4"/>
              <a:endCxn id="68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6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4"/>
              <a:endCxn id="6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57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  <a:endCxn id="53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  <a:endCxn id="52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1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0"/>
              <a:endCxn id="51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2"/>
              <a:endCxn id="4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3"/>
              <a:endCxn id="56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2"/>
              <a:endCxn id="26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4" idx="2"/>
              <a:endCxn id="26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  <a:endCxn id="26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2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1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5"/>
              <a:endCxn id="56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6"/>
              <a:endCxn id="4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62" idx="4"/>
              <a:endCxn id="6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6"/>
              <a:endCxn id="57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5"/>
              <a:endCxn id="53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7" idx="2"/>
              <a:endCxn id="68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3"/>
              <a:endCxn id="67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6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  <a:endCxn id="71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2"/>
              <a:endCxn id="70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6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7"/>
              <a:endCxn id="68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7781" y="907912"/>
            <a:ext cx="838202" cy="821048"/>
            <a:chOff x="643467" y="1558086"/>
            <a:chExt cx="838202" cy="82104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936613" y="155808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237342" y="1329817"/>
            <a:ext cx="105954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 rot="5400000">
            <a:off x="3149209" y="2279745"/>
            <a:ext cx="904744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3" name="Group 442"/>
          <p:cNvGrpSpPr/>
          <p:nvPr/>
        </p:nvGrpSpPr>
        <p:grpSpPr>
          <a:xfrm>
            <a:off x="2371876" y="2904503"/>
            <a:ext cx="2036837" cy="1291773"/>
            <a:chOff x="7052734" y="1490133"/>
            <a:chExt cx="2683933" cy="1684868"/>
          </a:xfrm>
        </p:grpSpPr>
        <p:grpSp>
          <p:nvGrpSpPr>
            <p:cNvPr id="108" name="Group 107"/>
            <p:cNvGrpSpPr/>
            <p:nvPr/>
          </p:nvGrpSpPr>
          <p:grpSpPr>
            <a:xfrm>
              <a:off x="7205135" y="1625599"/>
              <a:ext cx="2429934" cy="1371600"/>
              <a:chOff x="863601" y="1286934"/>
              <a:chExt cx="2429934" cy="1371600"/>
            </a:xfrm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100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72068" y="18891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473200" y="1346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981201" y="132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199093" y="24606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679575" y="2453218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269067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683934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12534" y="244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1735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081868" y="2184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921001" y="1540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191934" y="1727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387600" y="128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83934" y="1363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863601" y="1608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1032935" y="2294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464735" y="24807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938867" y="25738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2514600" y="2438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08867" y="1998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872067" y="2091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876550" y="19102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13" idx="7"/>
                <a:endCxn id="176" idx="3"/>
              </p:cNvCxnSpPr>
              <p:nvPr/>
            </p:nvCxnSpPr>
            <p:spPr>
              <a:xfrm flipV="1">
                <a:off x="1271362" y="2287903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0"/>
                <a:endCxn id="176" idx="4"/>
              </p:cNvCxnSpPr>
              <p:nvPr/>
            </p:nvCxnSpPr>
            <p:spPr>
              <a:xfrm flipV="1">
                <a:off x="1507069" y="2296583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14" idx="0"/>
                <a:endCxn id="172" idx="4"/>
              </p:cNvCxnSpPr>
              <p:nvPr/>
            </p:nvCxnSpPr>
            <p:spPr>
              <a:xfrm flipV="1">
                <a:off x="1721909" y="2087033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0"/>
                <a:endCxn id="172" idx="4"/>
              </p:cNvCxnSpPr>
              <p:nvPr/>
            </p:nvCxnSpPr>
            <p:spPr>
              <a:xfrm flipH="1" flipV="1">
                <a:off x="1906059" y="2087033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5" idx="7"/>
                <a:endCxn id="181" idx="3"/>
              </p:cNvCxnSpPr>
              <p:nvPr/>
            </p:nvCxnSpPr>
            <p:spPr>
              <a:xfrm flipV="1">
                <a:off x="1105204" y="2113278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7"/>
                <a:endCxn id="175" idx="3"/>
              </p:cNvCxnSpPr>
              <p:nvPr/>
            </p:nvCxnSpPr>
            <p:spPr>
              <a:xfrm flipV="1">
                <a:off x="944336" y="2021203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10" idx="6"/>
                <a:endCxn id="175" idx="2"/>
              </p:cNvCxnSpPr>
              <p:nvPr/>
            </p:nvCxnSpPr>
            <p:spPr>
              <a:xfrm>
                <a:off x="956736" y="1931460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4" idx="5"/>
                <a:endCxn id="174" idx="2"/>
              </p:cNvCxnSpPr>
              <p:nvPr/>
            </p:nvCxnSpPr>
            <p:spPr>
              <a:xfrm>
                <a:off x="935870" y="1680936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09" idx="5"/>
                <a:endCxn id="174" idx="1"/>
              </p:cNvCxnSpPr>
              <p:nvPr/>
            </p:nvCxnSpPr>
            <p:spPr>
              <a:xfrm>
                <a:off x="1172936" y="1520069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11" idx="4"/>
                <a:endCxn id="173" idx="1"/>
              </p:cNvCxnSpPr>
              <p:nvPr/>
            </p:nvCxnSpPr>
            <p:spPr>
              <a:xfrm>
                <a:off x="1515534" y="1430869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18" idx="4"/>
              </p:cNvCxnSpPr>
              <p:nvPr/>
            </p:nvCxnSpPr>
            <p:spPr>
              <a:xfrm>
                <a:off x="1778001" y="1532468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12" idx="4"/>
                <a:endCxn id="167" idx="1"/>
              </p:cNvCxnSpPr>
              <p:nvPr/>
            </p:nvCxnSpPr>
            <p:spPr>
              <a:xfrm>
                <a:off x="2023535" y="1405468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2" idx="4"/>
                <a:endCxn id="167" idx="7"/>
              </p:cNvCxnSpPr>
              <p:nvPr/>
            </p:nvCxnSpPr>
            <p:spPr>
              <a:xfrm flipH="1">
                <a:off x="2219113" y="1371602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3" idx="4"/>
                <a:endCxn id="162" idx="0"/>
              </p:cNvCxnSpPr>
              <p:nvPr/>
            </p:nvCxnSpPr>
            <p:spPr>
              <a:xfrm flipH="1">
                <a:off x="2426759" y="1447802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15" idx="0"/>
                <a:endCxn id="158" idx="3"/>
              </p:cNvCxnSpPr>
              <p:nvPr/>
            </p:nvCxnSpPr>
            <p:spPr>
              <a:xfrm flipV="1">
                <a:off x="2311401" y="2167253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8" idx="0"/>
                <a:endCxn id="157" idx="4"/>
              </p:cNvCxnSpPr>
              <p:nvPr/>
            </p:nvCxnSpPr>
            <p:spPr>
              <a:xfrm flipH="1" flipV="1">
                <a:off x="2547409" y="2210858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56" idx="4"/>
              </p:cNvCxnSpPr>
              <p:nvPr/>
            </p:nvCxnSpPr>
            <p:spPr>
              <a:xfrm flipH="1" flipV="1">
                <a:off x="2709334" y="2239433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17" idx="0"/>
                <a:endCxn id="156" idx="5"/>
              </p:cNvCxnSpPr>
              <p:nvPr/>
            </p:nvCxnSpPr>
            <p:spPr>
              <a:xfrm flipH="1" flipV="1">
                <a:off x="2730288" y="2230753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9" idx="2"/>
                <a:endCxn id="154" idx="5"/>
              </p:cNvCxnSpPr>
              <p:nvPr/>
            </p:nvCxnSpPr>
            <p:spPr>
              <a:xfrm flipH="1" flipV="1">
                <a:off x="2746163" y="1976753"/>
                <a:ext cx="335705" cy="24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20" idx="3"/>
                <a:endCxn id="161" idx="7"/>
              </p:cNvCxnSpPr>
              <p:nvPr/>
            </p:nvCxnSpPr>
            <p:spPr>
              <a:xfrm flipH="1">
                <a:off x="2574713" y="1613203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1" idx="2"/>
                <a:endCxn id="131" idx="7"/>
              </p:cNvCxnSpPr>
              <p:nvPr/>
            </p:nvCxnSpPr>
            <p:spPr>
              <a:xfrm flipH="1">
                <a:off x="2927138" y="1769535"/>
                <a:ext cx="264796" cy="14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9" idx="2"/>
                <a:endCxn id="131" idx="6"/>
              </p:cNvCxnSpPr>
              <p:nvPr/>
            </p:nvCxnSpPr>
            <p:spPr>
              <a:xfrm flipH="1" flipV="1">
                <a:off x="2935818" y="1939924"/>
                <a:ext cx="273049" cy="100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695575" y="1926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6"/>
                <a:endCxn id="131" idx="2"/>
              </p:cNvCxnSpPr>
              <p:nvPr/>
            </p:nvCxnSpPr>
            <p:spPr>
              <a:xfrm flipV="1">
                <a:off x="2754843" y="1939924"/>
                <a:ext cx="121707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679700" y="2180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517775" y="2151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320925" y="21166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>
                <a:stCxn id="158" idx="6"/>
                <a:endCxn id="157" idx="2"/>
              </p:cNvCxnSpPr>
              <p:nvPr/>
            </p:nvCxnSpPr>
            <p:spPr>
              <a:xfrm>
                <a:off x="2380193" y="2146299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7" idx="5"/>
                <a:endCxn id="156" idx="1"/>
              </p:cNvCxnSpPr>
              <p:nvPr/>
            </p:nvCxnSpPr>
            <p:spPr>
              <a:xfrm flipV="1">
                <a:off x="2568363" y="2188845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524125" y="1897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97125" y="18499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5"/>
                <a:endCxn id="161" idx="2"/>
              </p:cNvCxnSpPr>
              <p:nvPr/>
            </p:nvCxnSpPr>
            <p:spPr>
              <a:xfrm>
                <a:off x="2447713" y="1900553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6"/>
                <a:endCxn id="154" idx="2"/>
              </p:cNvCxnSpPr>
              <p:nvPr/>
            </p:nvCxnSpPr>
            <p:spPr>
              <a:xfrm>
                <a:off x="2583393" y="1927224"/>
                <a:ext cx="112182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266950" y="1935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46300" y="18531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168525" y="16626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4"/>
                <a:endCxn id="166" idx="0"/>
              </p:cNvCxnSpPr>
              <p:nvPr/>
            </p:nvCxnSpPr>
            <p:spPr>
              <a:xfrm flipH="1">
                <a:off x="2175934" y="1721908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5" idx="6"/>
                <a:endCxn id="162" idx="3"/>
              </p:cNvCxnSpPr>
              <p:nvPr/>
            </p:nvCxnSpPr>
            <p:spPr>
              <a:xfrm flipV="1">
                <a:off x="2326218" y="1900553"/>
                <a:ext cx="79587" cy="64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5" idx="5"/>
                <a:endCxn id="158" idx="0"/>
              </p:cNvCxnSpPr>
              <p:nvPr/>
            </p:nvCxnSpPr>
            <p:spPr>
              <a:xfrm>
                <a:off x="2317538" y="1986278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6" idx="5"/>
                <a:endCxn id="165" idx="2"/>
              </p:cNvCxnSpPr>
              <p:nvPr/>
            </p:nvCxnSpPr>
            <p:spPr>
              <a:xfrm>
                <a:off x="2196888" y="1903728"/>
                <a:ext cx="70062" cy="6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876425" y="20277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603375" y="18690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330325" y="18467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238250" y="19706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1479550" y="22373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72" idx="2"/>
                <a:endCxn id="173" idx="5"/>
              </p:cNvCxnSpPr>
              <p:nvPr/>
            </p:nvCxnSpPr>
            <p:spPr>
              <a:xfrm flipH="1" flipV="1">
                <a:off x="1653963" y="1919603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9" idx="3"/>
                <a:endCxn id="172" idx="7"/>
              </p:cNvCxnSpPr>
              <p:nvPr/>
            </p:nvCxnSpPr>
            <p:spPr>
              <a:xfrm flipH="1">
                <a:off x="1927013" y="1925953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990725" y="18753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>
                <a:stCxn id="179" idx="6"/>
                <a:endCxn id="166" idx="2"/>
              </p:cNvCxnSpPr>
              <p:nvPr/>
            </p:nvCxnSpPr>
            <p:spPr>
              <a:xfrm flipV="1">
                <a:off x="2049993" y="1882774"/>
                <a:ext cx="9630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498600" y="2062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>
                <a:stCxn id="181" idx="3"/>
                <a:endCxn id="176" idx="7"/>
              </p:cNvCxnSpPr>
              <p:nvPr/>
            </p:nvCxnSpPr>
            <p:spPr>
              <a:xfrm>
                <a:off x="1507280" y="2113278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4"/>
                <a:endCxn id="175" idx="7"/>
              </p:cNvCxnSpPr>
              <p:nvPr/>
            </p:nvCxnSpPr>
            <p:spPr>
              <a:xfrm flipH="1">
                <a:off x="1288838" y="1906058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463675" y="19483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  <a:endCxn id="175" idx="6"/>
              </p:cNvCxnSpPr>
              <p:nvPr/>
            </p:nvCxnSpPr>
            <p:spPr>
              <a:xfrm flipH="1">
                <a:off x="1297518" y="1978024"/>
                <a:ext cx="16615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84" idx="4"/>
                <a:endCxn id="181" idx="0"/>
              </p:cNvCxnSpPr>
              <p:nvPr/>
            </p:nvCxnSpPr>
            <p:spPr>
              <a:xfrm>
                <a:off x="1493309" y="2007658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4" idx="7"/>
                <a:endCxn id="173" idx="2"/>
              </p:cNvCxnSpPr>
              <p:nvPr/>
            </p:nvCxnSpPr>
            <p:spPr>
              <a:xfrm flipV="1">
                <a:off x="1514263" y="1898649"/>
                <a:ext cx="89112" cy="584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>
              <a:off x="8238067" y="1549401"/>
              <a:ext cx="279403" cy="1566333"/>
            </a:xfrm>
            <a:custGeom>
              <a:avLst/>
              <a:gdLst>
                <a:gd name="connsiteX0" fmla="*/ 0 w 279403"/>
                <a:gd name="connsiteY0" fmla="*/ 0 h 1490133"/>
                <a:gd name="connsiteX1" fmla="*/ 8467 w 279403"/>
                <a:gd name="connsiteY1" fmla="*/ 101600 h 1490133"/>
                <a:gd name="connsiteX2" fmla="*/ 33867 w 279403"/>
                <a:gd name="connsiteY2" fmla="*/ 177800 h 1490133"/>
                <a:gd name="connsiteX3" fmla="*/ 76200 w 279403"/>
                <a:gd name="connsiteY3" fmla="*/ 304800 h 1490133"/>
                <a:gd name="connsiteX4" fmla="*/ 101600 w 279403"/>
                <a:gd name="connsiteY4" fmla="*/ 381000 h 1490133"/>
                <a:gd name="connsiteX5" fmla="*/ 110067 w 279403"/>
                <a:gd name="connsiteY5" fmla="*/ 406400 h 1490133"/>
                <a:gd name="connsiteX6" fmla="*/ 143934 w 279403"/>
                <a:gd name="connsiteY6" fmla="*/ 482600 h 1490133"/>
                <a:gd name="connsiteX7" fmla="*/ 152400 w 279403"/>
                <a:gd name="connsiteY7" fmla="*/ 516466 h 1490133"/>
                <a:gd name="connsiteX8" fmla="*/ 169334 w 279403"/>
                <a:gd name="connsiteY8" fmla="*/ 567266 h 1490133"/>
                <a:gd name="connsiteX9" fmla="*/ 194734 w 279403"/>
                <a:gd name="connsiteY9" fmla="*/ 651933 h 1490133"/>
                <a:gd name="connsiteX10" fmla="*/ 211667 w 279403"/>
                <a:gd name="connsiteY10" fmla="*/ 702733 h 1490133"/>
                <a:gd name="connsiteX11" fmla="*/ 228600 w 279403"/>
                <a:gd name="connsiteY11" fmla="*/ 728133 h 1490133"/>
                <a:gd name="connsiteX12" fmla="*/ 245534 w 279403"/>
                <a:gd name="connsiteY12" fmla="*/ 829733 h 1490133"/>
                <a:gd name="connsiteX13" fmla="*/ 254000 w 279403"/>
                <a:gd name="connsiteY13" fmla="*/ 855133 h 1490133"/>
                <a:gd name="connsiteX14" fmla="*/ 262467 w 279403"/>
                <a:gd name="connsiteY14" fmla="*/ 897466 h 1490133"/>
                <a:gd name="connsiteX15" fmla="*/ 270934 w 279403"/>
                <a:gd name="connsiteY15" fmla="*/ 973666 h 1490133"/>
                <a:gd name="connsiteX16" fmla="*/ 279400 w 279403"/>
                <a:gd name="connsiteY16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03" h="1490133">
                  <a:moveTo>
                    <a:pt x="0" y="0"/>
                  </a:moveTo>
                  <a:cubicBezTo>
                    <a:pt x="2822" y="33867"/>
                    <a:pt x="2880" y="68078"/>
                    <a:pt x="8467" y="101600"/>
                  </a:cubicBezTo>
                  <a:cubicBezTo>
                    <a:pt x="8468" y="101607"/>
                    <a:pt x="29632" y="165097"/>
                    <a:pt x="33867" y="177800"/>
                  </a:cubicBezTo>
                  <a:lnTo>
                    <a:pt x="76200" y="304800"/>
                  </a:lnTo>
                  <a:lnTo>
                    <a:pt x="101600" y="381000"/>
                  </a:lnTo>
                  <a:cubicBezTo>
                    <a:pt x="104422" y="389467"/>
                    <a:pt x="105117" y="398974"/>
                    <a:pt x="110067" y="406400"/>
                  </a:cubicBezTo>
                  <a:cubicBezTo>
                    <a:pt x="132304" y="439757"/>
                    <a:pt x="131845" y="434241"/>
                    <a:pt x="143934" y="482600"/>
                  </a:cubicBezTo>
                  <a:cubicBezTo>
                    <a:pt x="146756" y="493889"/>
                    <a:pt x="149056" y="505321"/>
                    <a:pt x="152400" y="516466"/>
                  </a:cubicBezTo>
                  <a:cubicBezTo>
                    <a:pt x="157529" y="533563"/>
                    <a:pt x="165005" y="549949"/>
                    <a:pt x="169334" y="567266"/>
                  </a:cubicBezTo>
                  <a:cubicBezTo>
                    <a:pt x="182130" y="618456"/>
                    <a:pt x="174118" y="590084"/>
                    <a:pt x="194734" y="651933"/>
                  </a:cubicBezTo>
                  <a:cubicBezTo>
                    <a:pt x="194736" y="651938"/>
                    <a:pt x="211664" y="702729"/>
                    <a:pt x="211667" y="702733"/>
                  </a:cubicBezTo>
                  <a:lnTo>
                    <a:pt x="228600" y="728133"/>
                  </a:lnTo>
                  <a:cubicBezTo>
                    <a:pt x="251030" y="817851"/>
                    <a:pt x="219112" y="684407"/>
                    <a:pt x="245534" y="829733"/>
                  </a:cubicBezTo>
                  <a:cubicBezTo>
                    <a:pt x="247130" y="838514"/>
                    <a:pt x="251836" y="846475"/>
                    <a:pt x="254000" y="855133"/>
                  </a:cubicBezTo>
                  <a:cubicBezTo>
                    <a:pt x="257490" y="869094"/>
                    <a:pt x="260432" y="883220"/>
                    <a:pt x="262467" y="897466"/>
                  </a:cubicBezTo>
                  <a:cubicBezTo>
                    <a:pt x="266081" y="922765"/>
                    <a:pt x="268112" y="948266"/>
                    <a:pt x="270934" y="973666"/>
                  </a:cubicBezTo>
                  <a:cubicBezTo>
                    <a:pt x="279826" y="1444974"/>
                    <a:pt x="279400" y="1272795"/>
                    <a:pt x="279400" y="14901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7733" y="1693334"/>
              <a:ext cx="304800" cy="1481667"/>
            </a:xfrm>
            <a:custGeom>
              <a:avLst/>
              <a:gdLst>
                <a:gd name="connsiteX0" fmla="*/ 0 w 304800"/>
                <a:gd name="connsiteY0" fmla="*/ 0 h 1481667"/>
                <a:gd name="connsiteX1" fmla="*/ 8467 w 304800"/>
                <a:gd name="connsiteY1" fmla="*/ 186267 h 1481667"/>
                <a:gd name="connsiteX2" fmla="*/ 25400 w 304800"/>
                <a:gd name="connsiteY2" fmla="*/ 237067 h 1481667"/>
                <a:gd name="connsiteX3" fmla="*/ 33867 w 304800"/>
                <a:gd name="connsiteY3" fmla="*/ 262467 h 1481667"/>
                <a:gd name="connsiteX4" fmla="*/ 59267 w 304800"/>
                <a:gd name="connsiteY4" fmla="*/ 279400 h 1481667"/>
                <a:gd name="connsiteX5" fmla="*/ 93134 w 304800"/>
                <a:gd name="connsiteY5" fmla="*/ 347133 h 1481667"/>
                <a:gd name="connsiteX6" fmla="*/ 118534 w 304800"/>
                <a:gd name="connsiteY6" fmla="*/ 389467 h 1481667"/>
                <a:gd name="connsiteX7" fmla="*/ 127000 w 304800"/>
                <a:gd name="connsiteY7" fmla="*/ 414867 h 1481667"/>
                <a:gd name="connsiteX8" fmla="*/ 160867 w 304800"/>
                <a:gd name="connsiteY8" fmla="*/ 465667 h 1481667"/>
                <a:gd name="connsiteX9" fmla="*/ 177800 w 304800"/>
                <a:gd name="connsiteY9" fmla="*/ 491067 h 1481667"/>
                <a:gd name="connsiteX10" fmla="*/ 194734 w 304800"/>
                <a:gd name="connsiteY10" fmla="*/ 516467 h 1481667"/>
                <a:gd name="connsiteX11" fmla="*/ 211667 w 304800"/>
                <a:gd name="connsiteY11" fmla="*/ 567267 h 1481667"/>
                <a:gd name="connsiteX12" fmla="*/ 237067 w 304800"/>
                <a:gd name="connsiteY12" fmla="*/ 651933 h 1481667"/>
                <a:gd name="connsiteX13" fmla="*/ 254000 w 304800"/>
                <a:gd name="connsiteY13" fmla="*/ 668867 h 1481667"/>
                <a:gd name="connsiteX14" fmla="*/ 262467 w 304800"/>
                <a:gd name="connsiteY14" fmla="*/ 694267 h 1481667"/>
                <a:gd name="connsiteX15" fmla="*/ 279400 w 304800"/>
                <a:gd name="connsiteY15" fmla="*/ 719667 h 1481667"/>
                <a:gd name="connsiteX16" fmla="*/ 296334 w 304800"/>
                <a:gd name="connsiteY16" fmla="*/ 770467 h 1481667"/>
                <a:gd name="connsiteX17" fmla="*/ 304800 w 304800"/>
                <a:gd name="connsiteY17" fmla="*/ 795867 h 1481667"/>
                <a:gd name="connsiteX18" fmla="*/ 296334 w 304800"/>
                <a:gd name="connsiteY18" fmla="*/ 1109133 h 1481667"/>
                <a:gd name="connsiteX19" fmla="*/ 287867 w 304800"/>
                <a:gd name="connsiteY19" fmla="*/ 1143000 h 1481667"/>
                <a:gd name="connsiteX20" fmla="*/ 270934 w 304800"/>
                <a:gd name="connsiteY20" fmla="*/ 1227667 h 1481667"/>
                <a:gd name="connsiteX21" fmla="*/ 254000 w 304800"/>
                <a:gd name="connsiteY21" fmla="*/ 1286933 h 1481667"/>
                <a:gd name="connsiteX22" fmla="*/ 237067 w 304800"/>
                <a:gd name="connsiteY22" fmla="*/ 1371600 h 1481667"/>
                <a:gd name="connsiteX23" fmla="*/ 228600 w 304800"/>
                <a:gd name="connsiteY23" fmla="*/ 1481667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1481667">
                  <a:moveTo>
                    <a:pt x="0" y="0"/>
                  </a:moveTo>
                  <a:cubicBezTo>
                    <a:pt x="2822" y="62089"/>
                    <a:pt x="1846" y="124468"/>
                    <a:pt x="8467" y="186267"/>
                  </a:cubicBezTo>
                  <a:cubicBezTo>
                    <a:pt x="10369" y="204015"/>
                    <a:pt x="19756" y="220134"/>
                    <a:pt x="25400" y="237067"/>
                  </a:cubicBezTo>
                  <a:cubicBezTo>
                    <a:pt x="28222" y="245534"/>
                    <a:pt x="26441" y="257517"/>
                    <a:pt x="33867" y="262467"/>
                  </a:cubicBezTo>
                  <a:lnTo>
                    <a:pt x="59267" y="279400"/>
                  </a:lnTo>
                  <a:cubicBezTo>
                    <a:pt x="78724" y="337773"/>
                    <a:pt x="63578" y="317579"/>
                    <a:pt x="93134" y="347133"/>
                  </a:cubicBezTo>
                  <a:cubicBezTo>
                    <a:pt x="117116" y="419085"/>
                    <a:pt x="83668" y="331357"/>
                    <a:pt x="118534" y="389467"/>
                  </a:cubicBezTo>
                  <a:cubicBezTo>
                    <a:pt x="123126" y="397120"/>
                    <a:pt x="122666" y="407065"/>
                    <a:pt x="127000" y="414867"/>
                  </a:cubicBezTo>
                  <a:cubicBezTo>
                    <a:pt x="136883" y="432657"/>
                    <a:pt x="149578" y="448734"/>
                    <a:pt x="160867" y="465667"/>
                  </a:cubicBezTo>
                  <a:lnTo>
                    <a:pt x="177800" y="491067"/>
                  </a:lnTo>
                  <a:lnTo>
                    <a:pt x="194734" y="516467"/>
                  </a:lnTo>
                  <a:cubicBezTo>
                    <a:pt x="200378" y="533400"/>
                    <a:pt x="207338" y="549951"/>
                    <a:pt x="211667" y="567267"/>
                  </a:cubicBezTo>
                  <a:cubicBezTo>
                    <a:pt x="215504" y="582614"/>
                    <a:pt x="230197" y="645063"/>
                    <a:pt x="237067" y="651933"/>
                  </a:cubicBezTo>
                  <a:lnTo>
                    <a:pt x="254000" y="668867"/>
                  </a:lnTo>
                  <a:cubicBezTo>
                    <a:pt x="256822" y="677334"/>
                    <a:pt x="258476" y="686285"/>
                    <a:pt x="262467" y="694267"/>
                  </a:cubicBezTo>
                  <a:cubicBezTo>
                    <a:pt x="267018" y="703368"/>
                    <a:pt x="275267" y="710368"/>
                    <a:pt x="279400" y="719667"/>
                  </a:cubicBezTo>
                  <a:cubicBezTo>
                    <a:pt x="286649" y="735978"/>
                    <a:pt x="290690" y="753534"/>
                    <a:pt x="296334" y="770467"/>
                  </a:cubicBezTo>
                  <a:lnTo>
                    <a:pt x="304800" y="795867"/>
                  </a:lnTo>
                  <a:cubicBezTo>
                    <a:pt x="301978" y="900289"/>
                    <a:pt x="301423" y="1004797"/>
                    <a:pt x="296334" y="1109133"/>
                  </a:cubicBezTo>
                  <a:cubicBezTo>
                    <a:pt x="295767" y="1120756"/>
                    <a:pt x="290305" y="1131622"/>
                    <a:pt x="287867" y="1143000"/>
                  </a:cubicBezTo>
                  <a:cubicBezTo>
                    <a:pt x="281837" y="1171142"/>
                    <a:pt x="280036" y="1200363"/>
                    <a:pt x="270934" y="1227667"/>
                  </a:cubicBezTo>
                  <a:cubicBezTo>
                    <a:pt x="263680" y="1249427"/>
                    <a:pt x="258252" y="1263548"/>
                    <a:pt x="254000" y="1286933"/>
                  </a:cubicBezTo>
                  <a:cubicBezTo>
                    <a:pt x="238434" y="1372549"/>
                    <a:pt x="254456" y="1319435"/>
                    <a:pt x="237067" y="1371600"/>
                  </a:cubicBezTo>
                  <a:cubicBezTo>
                    <a:pt x="226850" y="1453335"/>
                    <a:pt x="228600" y="1416580"/>
                    <a:pt x="228600" y="148166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52734" y="2116666"/>
              <a:ext cx="770467" cy="609600"/>
            </a:xfrm>
            <a:custGeom>
              <a:avLst/>
              <a:gdLst>
                <a:gd name="connsiteX0" fmla="*/ 0 w 770467"/>
                <a:gd name="connsiteY0" fmla="*/ 609600 h 609600"/>
                <a:gd name="connsiteX1" fmla="*/ 59267 w 770467"/>
                <a:gd name="connsiteY1" fmla="*/ 550334 h 609600"/>
                <a:gd name="connsiteX2" fmla="*/ 84667 w 770467"/>
                <a:gd name="connsiteY2" fmla="*/ 533400 h 609600"/>
                <a:gd name="connsiteX3" fmla="*/ 143934 w 770467"/>
                <a:gd name="connsiteY3" fmla="*/ 516467 h 609600"/>
                <a:gd name="connsiteX4" fmla="*/ 169334 w 770467"/>
                <a:gd name="connsiteY4" fmla="*/ 508000 h 609600"/>
                <a:gd name="connsiteX5" fmla="*/ 211667 w 770467"/>
                <a:gd name="connsiteY5" fmla="*/ 499534 h 609600"/>
                <a:gd name="connsiteX6" fmla="*/ 262467 w 770467"/>
                <a:gd name="connsiteY6" fmla="*/ 482600 h 609600"/>
                <a:gd name="connsiteX7" fmla="*/ 287867 w 770467"/>
                <a:gd name="connsiteY7" fmla="*/ 474134 h 609600"/>
                <a:gd name="connsiteX8" fmla="*/ 313267 w 770467"/>
                <a:gd name="connsiteY8" fmla="*/ 465667 h 609600"/>
                <a:gd name="connsiteX9" fmla="*/ 364067 w 770467"/>
                <a:gd name="connsiteY9" fmla="*/ 440267 h 609600"/>
                <a:gd name="connsiteX10" fmla="*/ 397934 w 770467"/>
                <a:gd name="connsiteY10" fmla="*/ 431800 h 609600"/>
                <a:gd name="connsiteX11" fmla="*/ 474134 w 770467"/>
                <a:gd name="connsiteY11" fmla="*/ 406400 h 609600"/>
                <a:gd name="connsiteX12" fmla="*/ 524934 w 770467"/>
                <a:gd name="connsiteY12" fmla="*/ 389467 h 609600"/>
                <a:gd name="connsiteX13" fmla="*/ 550334 w 770467"/>
                <a:gd name="connsiteY13" fmla="*/ 372534 h 609600"/>
                <a:gd name="connsiteX14" fmla="*/ 626534 w 770467"/>
                <a:gd name="connsiteY14" fmla="*/ 338667 h 609600"/>
                <a:gd name="connsiteX15" fmla="*/ 660400 w 770467"/>
                <a:gd name="connsiteY15" fmla="*/ 287867 h 609600"/>
                <a:gd name="connsiteX16" fmla="*/ 677334 w 770467"/>
                <a:gd name="connsiteY16" fmla="*/ 262467 h 609600"/>
                <a:gd name="connsiteX17" fmla="*/ 711200 w 770467"/>
                <a:gd name="connsiteY17" fmla="*/ 160867 h 609600"/>
                <a:gd name="connsiteX18" fmla="*/ 719667 w 770467"/>
                <a:gd name="connsiteY18" fmla="*/ 135467 h 609600"/>
                <a:gd name="connsiteX19" fmla="*/ 728134 w 770467"/>
                <a:gd name="connsiteY19" fmla="*/ 110067 h 609600"/>
                <a:gd name="connsiteX20" fmla="*/ 736600 w 770467"/>
                <a:gd name="connsiteY20" fmla="*/ 76200 h 609600"/>
                <a:gd name="connsiteX21" fmla="*/ 753534 w 770467"/>
                <a:gd name="connsiteY21" fmla="*/ 25400 h 609600"/>
                <a:gd name="connsiteX22" fmla="*/ 770467 w 770467"/>
                <a:gd name="connsiteY2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467" h="609600">
                  <a:moveTo>
                    <a:pt x="0" y="609600"/>
                  </a:moveTo>
                  <a:cubicBezTo>
                    <a:pt x="19756" y="589845"/>
                    <a:pt x="38500" y="569024"/>
                    <a:pt x="59267" y="550334"/>
                  </a:cubicBezTo>
                  <a:cubicBezTo>
                    <a:pt x="66831" y="543527"/>
                    <a:pt x="75565" y="537951"/>
                    <a:pt x="84667" y="533400"/>
                  </a:cubicBezTo>
                  <a:cubicBezTo>
                    <a:pt x="98195" y="526636"/>
                    <a:pt x="131282" y="520082"/>
                    <a:pt x="143934" y="516467"/>
                  </a:cubicBezTo>
                  <a:cubicBezTo>
                    <a:pt x="152515" y="514015"/>
                    <a:pt x="160676" y="510165"/>
                    <a:pt x="169334" y="508000"/>
                  </a:cubicBezTo>
                  <a:cubicBezTo>
                    <a:pt x="183295" y="504510"/>
                    <a:pt x="197784" y="503320"/>
                    <a:pt x="211667" y="499534"/>
                  </a:cubicBezTo>
                  <a:cubicBezTo>
                    <a:pt x="228887" y="494838"/>
                    <a:pt x="245534" y="488244"/>
                    <a:pt x="262467" y="482600"/>
                  </a:cubicBezTo>
                  <a:lnTo>
                    <a:pt x="287867" y="474134"/>
                  </a:lnTo>
                  <a:cubicBezTo>
                    <a:pt x="296334" y="471312"/>
                    <a:pt x="305841" y="470617"/>
                    <a:pt x="313267" y="465667"/>
                  </a:cubicBezTo>
                  <a:cubicBezTo>
                    <a:pt x="341096" y="447114"/>
                    <a:pt x="333396" y="449030"/>
                    <a:pt x="364067" y="440267"/>
                  </a:cubicBezTo>
                  <a:cubicBezTo>
                    <a:pt x="375256" y="437070"/>
                    <a:pt x="386788" y="435144"/>
                    <a:pt x="397934" y="431800"/>
                  </a:cubicBezTo>
                  <a:cubicBezTo>
                    <a:pt x="397984" y="431785"/>
                    <a:pt x="461409" y="410641"/>
                    <a:pt x="474134" y="406400"/>
                  </a:cubicBezTo>
                  <a:cubicBezTo>
                    <a:pt x="474139" y="406398"/>
                    <a:pt x="524930" y="389470"/>
                    <a:pt x="524934" y="389467"/>
                  </a:cubicBezTo>
                  <a:cubicBezTo>
                    <a:pt x="533401" y="383823"/>
                    <a:pt x="541035" y="376667"/>
                    <a:pt x="550334" y="372534"/>
                  </a:cubicBezTo>
                  <a:cubicBezTo>
                    <a:pt x="641014" y="332231"/>
                    <a:pt x="569051" y="376988"/>
                    <a:pt x="626534" y="338667"/>
                  </a:cubicBezTo>
                  <a:lnTo>
                    <a:pt x="660400" y="287867"/>
                  </a:lnTo>
                  <a:lnTo>
                    <a:pt x="677334" y="262467"/>
                  </a:lnTo>
                  <a:lnTo>
                    <a:pt x="711200" y="160867"/>
                  </a:lnTo>
                  <a:lnTo>
                    <a:pt x="719667" y="135467"/>
                  </a:lnTo>
                  <a:cubicBezTo>
                    <a:pt x="722489" y="127000"/>
                    <a:pt x="725970" y="118725"/>
                    <a:pt x="728134" y="110067"/>
                  </a:cubicBezTo>
                  <a:cubicBezTo>
                    <a:pt x="730956" y="98778"/>
                    <a:pt x="733256" y="87346"/>
                    <a:pt x="736600" y="76200"/>
                  </a:cubicBezTo>
                  <a:cubicBezTo>
                    <a:pt x="741729" y="59103"/>
                    <a:pt x="743633" y="40252"/>
                    <a:pt x="753534" y="25400"/>
                  </a:cubicBezTo>
                  <a:lnTo>
                    <a:pt x="77046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78333" y="1490133"/>
              <a:ext cx="1058334" cy="1397000"/>
            </a:xfrm>
            <a:custGeom>
              <a:avLst/>
              <a:gdLst>
                <a:gd name="connsiteX0" fmla="*/ 440267 w 1058334"/>
                <a:gd name="connsiteY0" fmla="*/ 0 h 1397000"/>
                <a:gd name="connsiteX1" fmla="*/ 397934 w 1058334"/>
                <a:gd name="connsiteY1" fmla="*/ 16933 h 1397000"/>
                <a:gd name="connsiteX2" fmla="*/ 372534 w 1058334"/>
                <a:gd name="connsiteY2" fmla="*/ 59267 h 1397000"/>
                <a:gd name="connsiteX3" fmla="*/ 355600 w 1058334"/>
                <a:gd name="connsiteY3" fmla="*/ 76200 h 1397000"/>
                <a:gd name="connsiteX4" fmla="*/ 338667 w 1058334"/>
                <a:gd name="connsiteY4" fmla="*/ 101600 h 1397000"/>
                <a:gd name="connsiteX5" fmla="*/ 330200 w 1058334"/>
                <a:gd name="connsiteY5" fmla="*/ 127000 h 1397000"/>
                <a:gd name="connsiteX6" fmla="*/ 313267 w 1058334"/>
                <a:gd name="connsiteY6" fmla="*/ 152400 h 1397000"/>
                <a:gd name="connsiteX7" fmla="*/ 304800 w 1058334"/>
                <a:gd name="connsiteY7" fmla="*/ 177800 h 1397000"/>
                <a:gd name="connsiteX8" fmla="*/ 237067 w 1058334"/>
                <a:gd name="connsiteY8" fmla="*/ 262467 h 1397000"/>
                <a:gd name="connsiteX9" fmla="*/ 211667 w 1058334"/>
                <a:gd name="connsiteY9" fmla="*/ 279400 h 1397000"/>
                <a:gd name="connsiteX10" fmla="*/ 194734 w 1058334"/>
                <a:gd name="connsiteY10" fmla="*/ 304800 h 1397000"/>
                <a:gd name="connsiteX11" fmla="*/ 169334 w 1058334"/>
                <a:gd name="connsiteY11" fmla="*/ 313267 h 1397000"/>
                <a:gd name="connsiteX12" fmla="*/ 135467 w 1058334"/>
                <a:gd name="connsiteY12" fmla="*/ 347133 h 1397000"/>
                <a:gd name="connsiteX13" fmla="*/ 127000 w 1058334"/>
                <a:gd name="connsiteY13" fmla="*/ 372533 h 1397000"/>
                <a:gd name="connsiteX14" fmla="*/ 110067 w 1058334"/>
                <a:gd name="connsiteY14" fmla="*/ 389467 h 1397000"/>
                <a:gd name="connsiteX15" fmla="*/ 76200 w 1058334"/>
                <a:gd name="connsiteY15" fmla="*/ 431800 h 1397000"/>
                <a:gd name="connsiteX16" fmla="*/ 50800 w 1058334"/>
                <a:gd name="connsiteY16" fmla="*/ 482600 h 1397000"/>
                <a:gd name="connsiteX17" fmla="*/ 25400 w 1058334"/>
                <a:gd name="connsiteY17" fmla="*/ 533400 h 1397000"/>
                <a:gd name="connsiteX18" fmla="*/ 8467 w 1058334"/>
                <a:gd name="connsiteY18" fmla="*/ 584200 h 1397000"/>
                <a:gd name="connsiteX19" fmla="*/ 0 w 1058334"/>
                <a:gd name="connsiteY19" fmla="*/ 609600 h 1397000"/>
                <a:gd name="connsiteX20" fmla="*/ 16934 w 1058334"/>
                <a:gd name="connsiteY20" fmla="*/ 753533 h 1397000"/>
                <a:gd name="connsiteX21" fmla="*/ 33867 w 1058334"/>
                <a:gd name="connsiteY21" fmla="*/ 804333 h 1397000"/>
                <a:gd name="connsiteX22" fmla="*/ 50800 w 1058334"/>
                <a:gd name="connsiteY22" fmla="*/ 821267 h 1397000"/>
                <a:gd name="connsiteX23" fmla="*/ 110067 w 1058334"/>
                <a:gd name="connsiteY23" fmla="*/ 889000 h 1397000"/>
                <a:gd name="connsiteX24" fmla="*/ 135467 w 1058334"/>
                <a:gd name="connsiteY24" fmla="*/ 897467 h 1397000"/>
                <a:gd name="connsiteX25" fmla="*/ 186267 w 1058334"/>
                <a:gd name="connsiteY25" fmla="*/ 931333 h 1397000"/>
                <a:gd name="connsiteX26" fmla="*/ 203200 w 1058334"/>
                <a:gd name="connsiteY26" fmla="*/ 948267 h 1397000"/>
                <a:gd name="connsiteX27" fmla="*/ 237067 w 1058334"/>
                <a:gd name="connsiteY27" fmla="*/ 956733 h 1397000"/>
                <a:gd name="connsiteX28" fmla="*/ 262467 w 1058334"/>
                <a:gd name="connsiteY28" fmla="*/ 965200 h 1397000"/>
                <a:gd name="connsiteX29" fmla="*/ 296334 w 1058334"/>
                <a:gd name="connsiteY29" fmla="*/ 973667 h 1397000"/>
                <a:gd name="connsiteX30" fmla="*/ 321734 w 1058334"/>
                <a:gd name="connsiteY30" fmla="*/ 982133 h 1397000"/>
                <a:gd name="connsiteX31" fmla="*/ 414867 w 1058334"/>
                <a:gd name="connsiteY31" fmla="*/ 999067 h 1397000"/>
                <a:gd name="connsiteX32" fmla="*/ 457200 w 1058334"/>
                <a:gd name="connsiteY32" fmla="*/ 1007533 h 1397000"/>
                <a:gd name="connsiteX33" fmla="*/ 541867 w 1058334"/>
                <a:gd name="connsiteY33" fmla="*/ 1041400 h 1397000"/>
                <a:gd name="connsiteX34" fmla="*/ 592667 w 1058334"/>
                <a:gd name="connsiteY34" fmla="*/ 1075267 h 1397000"/>
                <a:gd name="connsiteX35" fmla="*/ 643467 w 1058334"/>
                <a:gd name="connsiteY35" fmla="*/ 1109133 h 1397000"/>
                <a:gd name="connsiteX36" fmla="*/ 668867 w 1058334"/>
                <a:gd name="connsiteY36" fmla="*/ 1126067 h 1397000"/>
                <a:gd name="connsiteX37" fmla="*/ 702734 w 1058334"/>
                <a:gd name="connsiteY37" fmla="*/ 1143000 h 1397000"/>
                <a:gd name="connsiteX38" fmla="*/ 745067 w 1058334"/>
                <a:gd name="connsiteY38" fmla="*/ 1176867 h 1397000"/>
                <a:gd name="connsiteX39" fmla="*/ 770467 w 1058334"/>
                <a:gd name="connsiteY39" fmla="*/ 1202267 h 1397000"/>
                <a:gd name="connsiteX40" fmla="*/ 804334 w 1058334"/>
                <a:gd name="connsiteY40" fmla="*/ 1227667 h 1397000"/>
                <a:gd name="connsiteX41" fmla="*/ 880534 w 1058334"/>
                <a:gd name="connsiteY41" fmla="*/ 1286933 h 1397000"/>
                <a:gd name="connsiteX42" fmla="*/ 931334 w 1058334"/>
                <a:gd name="connsiteY42" fmla="*/ 1312333 h 1397000"/>
                <a:gd name="connsiteX43" fmla="*/ 982134 w 1058334"/>
                <a:gd name="connsiteY43" fmla="*/ 1329267 h 1397000"/>
                <a:gd name="connsiteX44" fmla="*/ 1024467 w 1058334"/>
                <a:gd name="connsiteY44" fmla="*/ 1363133 h 1397000"/>
                <a:gd name="connsiteX45" fmla="*/ 1058334 w 1058334"/>
                <a:gd name="connsiteY45" fmla="*/ 1397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58334" h="1397000">
                  <a:moveTo>
                    <a:pt x="440267" y="0"/>
                  </a:moveTo>
                  <a:cubicBezTo>
                    <a:pt x="426156" y="5644"/>
                    <a:pt x="411130" y="9393"/>
                    <a:pt x="397934" y="16933"/>
                  </a:cubicBezTo>
                  <a:cubicBezTo>
                    <a:pt x="371815" y="31858"/>
                    <a:pt x="386737" y="35595"/>
                    <a:pt x="372534" y="59267"/>
                  </a:cubicBezTo>
                  <a:cubicBezTo>
                    <a:pt x="368427" y="66112"/>
                    <a:pt x="360587" y="69967"/>
                    <a:pt x="355600" y="76200"/>
                  </a:cubicBezTo>
                  <a:cubicBezTo>
                    <a:pt x="349243" y="84146"/>
                    <a:pt x="343218" y="92499"/>
                    <a:pt x="338667" y="101600"/>
                  </a:cubicBezTo>
                  <a:cubicBezTo>
                    <a:pt x="334676" y="109582"/>
                    <a:pt x="334191" y="119018"/>
                    <a:pt x="330200" y="127000"/>
                  </a:cubicBezTo>
                  <a:cubicBezTo>
                    <a:pt x="325649" y="136101"/>
                    <a:pt x="317818" y="143299"/>
                    <a:pt x="313267" y="152400"/>
                  </a:cubicBezTo>
                  <a:cubicBezTo>
                    <a:pt x="309276" y="160382"/>
                    <a:pt x="309134" y="169998"/>
                    <a:pt x="304800" y="177800"/>
                  </a:cubicBezTo>
                  <a:cubicBezTo>
                    <a:pt x="291479" y="201778"/>
                    <a:pt x="262260" y="245672"/>
                    <a:pt x="237067" y="262467"/>
                  </a:cubicBezTo>
                  <a:lnTo>
                    <a:pt x="211667" y="279400"/>
                  </a:lnTo>
                  <a:cubicBezTo>
                    <a:pt x="206023" y="287867"/>
                    <a:pt x="202680" y="298443"/>
                    <a:pt x="194734" y="304800"/>
                  </a:cubicBezTo>
                  <a:cubicBezTo>
                    <a:pt x="187765" y="310375"/>
                    <a:pt x="175645" y="306956"/>
                    <a:pt x="169334" y="313267"/>
                  </a:cubicBezTo>
                  <a:cubicBezTo>
                    <a:pt x="124180" y="358421"/>
                    <a:pt x="203198" y="324558"/>
                    <a:pt x="135467" y="347133"/>
                  </a:cubicBezTo>
                  <a:cubicBezTo>
                    <a:pt x="132645" y="355600"/>
                    <a:pt x="131592" y="364880"/>
                    <a:pt x="127000" y="372533"/>
                  </a:cubicBezTo>
                  <a:cubicBezTo>
                    <a:pt x="122893" y="379378"/>
                    <a:pt x="115054" y="383234"/>
                    <a:pt x="110067" y="389467"/>
                  </a:cubicBezTo>
                  <a:cubicBezTo>
                    <a:pt x="67355" y="442858"/>
                    <a:pt x="117079" y="390924"/>
                    <a:pt x="76200" y="431800"/>
                  </a:cubicBezTo>
                  <a:cubicBezTo>
                    <a:pt x="54921" y="495643"/>
                    <a:pt x="83626" y="416949"/>
                    <a:pt x="50800" y="482600"/>
                  </a:cubicBezTo>
                  <a:cubicBezTo>
                    <a:pt x="15746" y="552707"/>
                    <a:pt x="73931" y="460606"/>
                    <a:pt x="25400" y="533400"/>
                  </a:cubicBezTo>
                  <a:lnTo>
                    <a:pt x="8467" y="584200"/>
                  </a:lnTo>
                  <a:lnTo>
                    <a:pt x="0" y="609600"/>
                  </a:lnTo>
                  <a:cubicBezTo>
                    <a:pt x="5567" y="681974"/>
                    <a:pt x="741" y="699557"/>
                    <a:pt x="16934" y="753533"/>
                  </a:cubicBezTo>
                  <a:cubicBezTo>
                    <a:pt x="22063" y="770629"/>
                    <a:pt x="21246" y="791711"/>
                    <a:pt x="33867" y="804333"/>
                  </a:cubicBezTo>
                  <a:cubicBezTo>
                    <a:pt x="39511" y="809978"/>
                    <a:pt x="46011" y="814881"/>
                    <a:pt x="50800" y="821267"/>
                  </a:cubicBezTo>
                  <a:cubicBezTo>
                    <a:pt x="81280" y="861908"/>
                    <a:pt x="72249" y="870091"/>
                    <a:pt x="110067" y="889000"/>
                  </a:cubicBezTo>
                  <a:cubicBezTo>
                    <a:pt x="118049" y="892991"/>
                    <a:pt x="127000" y="894645"/>
                    <a:pt x="135467" y="897467"/>
                  </a:cubicBezTo>
                  <a:cubicBezTo>
                    <a:pt x="200061" y="962061"/>
                    <a:pt x="124998" y="894572"/>
                    <a:pt x="186267" y="931333"/>
                  </a:cubicBezTo>
                  <a:cubicBezTo>
                    <a:pt x="193112" y="935440"/>
                    <a:pt x="196060" y="944697"/>
                    <a:pt x="203200" y="948267"/>
                  </a:cubicBezTo>
                  <a:cubicBezTo>
                    <a:pt x="213608" y="953471"/>
                    <a:pt x="225878" y="953536"/>
                    <a:pt x="237067" y="956733"/>
                  </a:cubicBezTo>
                  <a:cubicBezTo>
                    <a:pt x="245648" y="959185"/>
                    <a:pt x="253886" y="962748"/>
                    <a:pt x="262467" y="965200"/>
                  </a:cubicBezTo>
                  <a:cubicBezTo>
                    <a:pt x="273656" y="968397"/>
                    <a:pt x="285145" y="970470"/>
                    <a:pt x="296334" y="973667"/>
                  </a:cubicBezTo>
                  <a:cubicBezTo>
                    <a:pt x="304915" y="976119"/>
                    <a:pt x="313076" y="979969"/>
                    <a:pt x="321734" y="982133"/>
                  </a:cubicBezTo>
                  <a:cubicBezTo>
                    <a:pt x="349623" y="989105"/>
                    <a:pt x="387185" y="994034"/>
                    <a:pt x="414867" y="999067"/>
                  </a:cubicBezTo>
                  <a:cubicBezTo>
                    <a:pt x="429025" y="1001641"/>
                    <a:pt x="443317" y="1003747"/>
                    <a:pt x="457200" y="1007533"/>
                  </a:cubicBezTo>
                  <a:cubicBezTo>
                    <a:pt x="486810" y="1015609"/>
                    <a:pt x="515485" y="1025571"/>
                    <a:pt x="541867" y="1041400"/>
                  </a:cubicBezTo>
                  <a:cubicBezTo>
                    <a:pt x="559318" y="1051871"/>
                    <a:pt x="575734" y="1063978"/>
                    <a:pt x="592667" y="1075267"/>
                  </a:cubicBezTo>
                  <a:lnTo>
                    <a:pt x="643467" y="1109133"/>
                  </a:lnTo>
                  <a:cubicBezTo>
                    <a:pt x="651934" y="1114778"/>
                    <a:pt x="659765" y="1121516"/>
                    <a:pt x="668867" y="1126067"/>
                  </a:cubicBezTo>
                  <a:lnTo>
                    <a:pt x="702734" y="1143000"/>
                  </a:lnTo>
                  <a:cubicBezTo>
                    <a:pt x="740603" y="1199805"/>
                    <a:pt x="695993" y="1144151"/>
                    <a:pt x="745067" y="1176867"/>
                  </a:cubicBezTo>
                  <a:cubicBezTo>
                    <a:pt x="755030" y="1183509"/>
                    <a:pt x="761376" y="1194475"/>
                    <a:pt x="770467" y="1202267"/>
                  </a:cubicBezTo>
                  <a:cubicBezTo>
                    <a:pt x="781181" y="1211450"/>
                    <a:pt x="793620" y="1218484"/>
                    <a:pt x="804334" y="1227667"/>
                  </a:cubicBezTo>
                  <a:cubicBezTo>
                    <a:pt x="832228" y="1251576"/>
                    <a:pt x="839991" y="1273418"/>
                    <a:pt x="880534" y="1286933"/>
                  </a:cubicBezTo>
                  <a:cubicBezTo>
                    <a:pt x="973168" y="1317812"/>
                    <a:pt x="832857" y="1268565"/>
                    <a:pt x="931334" y="1312333"/>
                  </a:cubicBezTo>
                  <a:cubicBezTo>
                    <a:pt x="947645" y="1319582"/>
                    <a:pt x="982134" y="1329267"/>
                    <a:pt x="982134" y="1329267"/>
                  </a:cubicBezTo>
                  <a:cubicBezTo>
                    <a:pt x="1023395" y="1391160"/>
                    <a:pt x="972418" y="1325956"/>
                    <a:pt x="1024467" y="1363133"/>
                  </a:cubicBezTo>
                  <a:cubicBezTo>
                    <a:pt x="1037458" y="1372412"/>
                    <a:pt x="1058334" y="1397000"/>
                    <a:pt x="1058334" y="1397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49733" y="2218266"/>
              <a:ext cx="228600" cy="143934"/>
            </a:xfrm>
            <a:custGeom>
              <a:avLst/>
              <a:gdLst>
                <a:gd name="connsiteX0" fmla="*/ 0 w 228600"/>
                <a:gd name="connsiteY0" fmla="*/ 143934 h 143934"/>
                <a:gd name="connsiteX1" fmla="*/ 42334 w 228600"/>
                <a:gd name="connsiteY1" fmla="*/ 135467 h 143934"/>
                <a:gd name="connsiteX2" fmla="*/ 93134 w 228600"/>
                <a:gd name="connsiteY2" fmla="*/ 118534 h 143934"/>
                <a:gd name="connsiteX3" fmla="*/ 135467 w 228600"/>
                <a:gd name="connsiteY3" fmla="*/ 93134 h 143934"/>
                <a:gd name="connsiteX4" fmla="*/ 169334 w 228600"/>
                <a:gd name="connsiteY4" fmla="*/ 59267 h 143934"/>
                <a:gd name="connsiteX5" fmla="*/ 194734 w 228600"/>
                <a:gd name="connsiteY5" fmla="*/ 42334 h 143934"/>
                <a:gd name="connsiteX6" fmla="*/ 211667 w 228600"/>
                <a:gd name="connsiteY6" fmla="*/ 25400 h 143934"/>
                <a:gd name="connsiteX7" fmla="*/ 228600 w 228600"/>
                <a:gd name="connsiteY7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43934">
                  <a:moveTo>
                    <a:pt x="0" y="143934"/>
                  </a:moveTo>
                  <a:cubicBezTo>
                    <a:pt x="14111" y="141112"/>
                    <a:pt x="28450" y="139253"/>
                    <a:pt x="42334" y="135467"/>
                  </a:cubicBezTo>
                  <a:cubicBezTo>
                    <a:pt x="59554" y="130771"/>
                    <a:pt x="93134" y="118534"/>
                    <a:pt x="93134" y="118534"/>
                  </a:cubicBezTo>
                  <a:cubicBezTo>
                    <a:pt x="155693" y="55971"/>
                    <a:pt x="58539" y="148082"/>
                    <a:pt x="135467" y="93134"/>
                  </a:cubicBezTo>
                  <a:cubicBezTo>
                    <a:pt x="148458" y="83855"/>
                    <a:pt x="156050" y="68123"/>
                    <a:pt x="169334" y="59267"/>
                  </a:cubicBezTo>
                  <a:cubicBezTo>
                    <a:pt x="177801" y="53623"/>
                    <a:pt x="186788" y="48691"/>
                    <a:pt x="194734" y="42334"/>
                  </a:cubicBezTo>
                  <a:cubicBezTo>
                    <a:pt x="200967" y="37347"/>
                    <a:pt x="206680" y="31633"/>
                    <a:pt x="211667" y="25400"/>
                  </a:cubicBezTo>
                  <a:cubicBezTo>
                    <a:pt x="218024" y="17454"/>
                    <a:pt x="228600" y="0"/>
                    <a:pt x="2286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57111" y="1871134"/>
              <a:ext cx="627156" cy="575733"/>
            </a:xfrm>
            <a:custGeom>
              <a:avLst/>
              <a:gdLst>
                <a:gd name="connsiteX0" fmla="*/ 627156 w 627156"/>
                <a:gd name="connsiteY0" fmla="*/ 0 h 575733"/>
                <a:gd name="connsiteX1" fmla="*/ 517089 w 627156"/>
                <a:gd name="connsiteY1" fmla="*/ 50800 h 575733"/>
                <a:gd name="connsiteX2" fmla="*/ 491689 w 627156"/>
                <a:gd name="connsiteY2" fmla="*/ 59267 h 575733"/>
                <a:gd name="connsiteX3" fmla="*/ 466289 w 627156"/>
                <a:gd name="connsiteY3" fmla="*/ 67733 h 575733"/>
                <a:gd name="connsiteX4" fmla="*/ 407022 w 627156"/>
                <a:gd name="connsiteY4" fmla="*/ 118533 h 575733"/>
                <a:gd name="connsiteX5" fmla="*/ 390089 w 627156"/>
                <a:gd name="connsiteY5" fmla="*/ 135467 h 575733"/>
                <a:gd name="connsiteX6" fmla="*/ 339289 w 627156"/>
                <a:gd name="connsiteY6" fmla="*/ 169333 h 575733"/>
                <a:gd name="connsiteX7" fmla="*/ 280022 w 627156"/>
                <a:gd name="connsiteY7" fmla="*/ 220133 h 575733"/>
                <a:gd name="connsiteX8" fmla="*/ 229222 w 627156"/>
                <a:gd name="connsiteY8" fmla="*/ 237067 h 575733"/>
                <a:gd name="connsiteX9" fmla="*/ 203822 w 627156"/>
                <a:gd name="connsiteY9" fmla="*/ 254000 h 575733"/>
                <a:gd name="connsiteX10" fmla="*/ 178422 w 627156"/>
                <a:gd name="connsiteY10" fmla="*/ 262467 h 575733"/>
                <a:gd name="connsiteX11" fmla="*/ 110689 w 627156"/>
                <a:gd name="connsiteY11" fmla="*/ 313267 h 575733"/>
                <a:gd name="connsiteX12" fmla="*/ 85289 w 627156"/>
                <a:gd name="connsiteY12" fmla="*/ 330200 h 575733"/>
                <a:gd name="connsiteX13" fmla="*/ 68356 w 627156"/>
                <a:gd name="connsiteY13" fmla="*/ 355600 h 575733"/>
                <a:gd name="connsiteX14" fmla="*/ 51422 w 627156"/>
                <a:gd name="connsiteY14" fmla="*/ 372533 h 575733"/>
                <a:gd name="connsiteX15" fmla="*/ 26022 w 627156"/>
                <a:gd name="connsiteY15" fmla="*/ 457200 h 575733"/>
                <a:gd name="connsiteX16" fmla="*/ 622 w 627156"/>
                <a:gd name="connsiteY16" fmla="*/ 541867 h 575733"/>
                <a:gd name="connsiteX17" fmla="*/ 622 w 627156"/>
                <a:gd name="connsiteY17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156" h="575733">
                  <a:moveTo>
                    <a:pt x="627156" y="0"/>
                  </a:moveTo>
                  <a:cubicBezTo>
                    <a:pt x="552389" y="42724"/>
                    <a:pt x="589477" y="26671"/>
                    <a:pt x="517089" y="50800"/>
                  </a:cubicBezTo>
                  <a:lnTo>
                    <a:pt x="491689" y="59267"/>
                  </a:lnTo>
                  <a:lnTo>
                    <a:pt x="466289" y="67733"/>
                  </a:lnTo>
                  <a:cubicBezTo>
                    <a:pt x="384754" y="149268"/>
                    <a:pt x="471502" y="66948"/>
                    <a:pt x="407022" y="118533"/>
                  </a:cubicBezTo>
                  <a:cubicBezTo>
                    <a:pt x="400789" y="123520"/>
                    <a:pt x="396475" y="130677"/>
                    <a:pt x="390089" y="135467"/>
                  </a:cubicBezTo>
                  <a:cubicBezTo>
                    <a:pt x="373808" y="147678"/>
                    <a:pt x="353679" y="154943"/>
                    <a:pt x="339289" y="169333"/>
                  </a:cubicBezTo>
                  <a:cubicBezTo>
                    <a:pt x="322502" y="186120"/>
                    <a:pt x="303233" y="209817"/>
                    <a:pt x="280022" y="220133"/>
                  </a:cubicBezTo>
                  <a:cubicBezTo>
                    <a:pt x="263711" y="227382"/>
                    <a:pt x="244074" y="227166"/>
                    <a:pt x="229222" y="237067"/>
                  </a:cubicBezTo>
                  <a:cubicBezTo>
                    <a:pt x="220755" y="242711"/>
                    <a:pt x="212923" y="249449"/>
                    <a:pt x="203822" y="254000"/>
                  </a:cubicBezTo>
                  <a:cubicBezTo>
                    <a:pt x="195840" y="257991"/>
                    <a:pt x="186224" y="258133"/>
                    <a:pt x="178422" y="262467"/>
                  </a:cubicBezTo>
                  <a:cubicBezTo>
                    <a:pt x="81739" y="316180"/>
                    <a:pt x="157404" y="275894"/>
                    <a:pt x="110689" y="313267"/>
                  </a:cubicBezTo>
                  <a:cubicBezTo>
                    <a:pt x="102743" y="319624"/>
                    <a:pt x="93756" y="324556"/>
                    <a:pt x="85289" y="330200"/>
                  </a:cubicBezTo>
                  <a:cubicBezTo>
                    <a:pt x="79645" y="338667"/>
                    <a:pt x="74713" y="347654"/>
                    <a:pt x="68356" y="355600"/>
                  </a:cubicBezTo>
                  <a:cubicBezTo>
                    <a:pt x="63369" y="361833"/>
                    <a:pt x="54992" y="365393"/>
                    <a:pt x="51422" y="372533"/>
                  </a:cubicBezTo>
                  <a:cubicBezTo>
                    <a:pt x="36458" y="402461"/>
                    <a:pt x="35136" y="426821"/>
                    <a:pt x="26022" y="457200"/>
                  </a:cubicBezTo>
                  <a:cubicBezTo>
                    <a:pt x="20762" y="474735"/>
                    <a:pt x="3410" y="519567"/>
                    <a:pt x="622" y="541867"/>
                  </a:cubicBezTo>
                  <a:cubicBezTo>
                    <a:pt x="-778" y="553068"/>
                    <a:pt x="622" y="564444"/>
                    <a:pt x="622" y="5757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33961" y="5338949"/>
            <a:ext cx="2541207" cy="1404257"/>
            <a:chOff x="6036734" y="3766390"/>
            <a:chExt cx="2827865" cy="1594235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03" idx="7"/>
              <a:endCxn id="263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0"/>
              <a:endCxn id="263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4" idx="0"/>
              <a:endCxn id="259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0"/>
              <a:endCxn id="259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7"/>
              <a:endCxn id="267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0" idx="7"/>
              <a:endCxn id="262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00" idx="6"/>
              <a:endCxn id="262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4" idx="5"/>
              <a:endCxn id="261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99" idx="5"/>
              <a:endCxn id="261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1" idx="4"/>
              <a:endCxn id="260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8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02" idx="4"/>
              <a:endCxn id="256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12" idx="4"/>
              <a:endCxn id="256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3" idx="4"/>
              <a:endCxn id="252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5" idx="0"/>
              <a:endCxn id="248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18" idx="0"/>
              <a:endCxn id="247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46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7" idx="0"/>
              <a:endCxn id="246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09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0" idx="3"/>
              <a:endCxn id="251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1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9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/>
            <p:cNvCxnSpPr>
              <a:stCxn id="244" idx="6"/>
              <a:endCxn id="221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6"/>
              <a:endCxn id="247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7" idx="5"/>
              <a:endCxn id="246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stCxn id="252" idx="5"/>
              <a:endCxn id="251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4"/>
              <a:endCxn id="255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48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59" idx="2"/>
              <a:endCxn id="260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6" idx="3"/>
              <a:endCxn id="259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>
              <a:stCxn id="267" idx="3"/>
              <a:endCxn id="263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1" idx="4"/>
              <a:endCxn id="262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4"/>
              <a:endCxn id="267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246724" y="3693224"/>
            <a:ext cx="2033338" cy="1395587"/>
            <a:chOff x="246723" y="3113315"/>
            <a:chExt cx="2278763" cy="1547986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238191" y="412204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319384" y="3763070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31875" y="397579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086735" y="3906825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0" idx="2"/>
            </p:cNvCxnSpPr>
            <p:nvPr/>
          </p:nvCxnSpPr>
          <p:spPr>
            <a:xfrm flipH="1" flipV="1">
              <a:off x="1990553" y="3959009"/>
              <a:ext cx="247639" cy="19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1" idx="2"/>
            </p:cNvCxnSpPr>
            <p:nvPr/>
          </p:nvCxnSpPr>
          <p:spPr>
            <a:xfrm flipH="1">
              <a:off x="2124052" y="3796310"/>
              <a:ext cx="195332" cy="117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2" idx="2"/>
            </p:cNvCxnSpPr>
            <p:nvPr/>
          </p:nvCxnSpPr>
          <p:spPr>
            <a:xfrm flipH="1" flipV="1">
              <a:off x="2130456" y="3930092"/>
              <a:ext cx="201420" cy="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1953235" y="3919289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stCxn id="287" idx="6"/>
              <a:endCxn id="283" idx="2"/>
            </p:cNvCxnSpPr>
            <p:nvPr/>
          </p:nvCxnSpPr>
          <p:spPr>
            <a:xfrm flipV="1">
              <a:off x="1996956" y="3930093"/>
              <a:ext cx="89779" cy="12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345776" y="3277787"/>
              <a:ext cx="499647" cy="691363"/>
              <a:chOff x="3403601" y="5105401"/>
              <a:chExt cx="677333" cy="880533"/>
            </a:xfrm>
          </p:grpSpPr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63" idx="7"/>
                <a:endCxn id="36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1" idx="6"/>
                <a:endCxn id="36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2" idx="5"/>
                <a:endCxn id="36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0" idx="5"/>
                <a:endCxn id="36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Straight Connector 369"/>
              <p:cNvCxnSpPr>
                <a:stCxn id="368" idx="4"/>
                <a:endCxn id="36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Freeform 370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95670" y="3849491"/>
              <a:ext cx="480151" cy="623433"/>
              <a:chOff x="3598334" y="5655734"/>
              <a:chExt cx="650904" cy="794016"/>
            </a:xfrm>
          </p:grpSpPr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>
                <a:stCxn id="348" idx="7"/>
                <a:endCxn id="354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50" idx="0"/>
                <a:endCxn id="354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7"/>
                <a:endCxn id="355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6" name="Straight Connector 355"/>
              <p:cNvCxnSpPr>
                <a:stCxn id="355" idx="3"/>
                <a:endCxn id="354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>
                <a:stCxn id="357" idx="4"/>
                <a:endCxn id="355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Freeform 358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951598" y="3344176"/>
              <a:ext cx="546533" cy="1176736"/>
              <a:chOff x="4021667" y="4961355"/>
              <a:chExt cx="740892" cy="1498713"/>
            </a:xfrm>
          </p:grpSpPr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/>
              <p:cNvCxnSpPr>
                <a:stCxn id="335" idx="0"/>
                <a:endCxn id="342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37" idx="0"/>
                <a:endCxn id="342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4" idx="4"/>
                <a:endCxn id="343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6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2" idx="2"/>
                <a:endCxn id="343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6" idx="3"/>
                <a:endCxn id="342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276368" y="3157125"/>
              <a:ext cx="524630" cy="647055"/>
              <a:chOff x="4495800" y="4892457"/>
              <a:chExt cx="711200" cy="824102"/>
            </a:xfrm>
          </p:grpSpPr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8" name="Straight Connector 327"/>
              <p:cNvCxnSpPr>
                <a:stCxn id="326" idx="4"/>
                <a:endCxn id="331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27" idx="4"/>
                <a:endCxn id="331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/>
              <p:cNvCxnSpPr>
                <a:stCxn id="331" idx="4"/>
                <a:endCxn id="330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Freeform 332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557415" y="3942559"/>
              <a:ext cx="668284" cy="639143"/>
              <a:chOff x="4842926" y="5672668"/>
              <a:chExt cx="905941" cy="814024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>
                <a:stCxn id="310" idx="0"/>
                <a:endCxn id="320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13" idx="0"/>
                <a:endCxn id="319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endCxn id="318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12" idx="0"/>
                <a:endCxn id="318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6"/>
                <a:endCxn id="319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9" idx="5"/>
                <a:endCxn id="318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3" idx="5"/>
                <a:endCxn id="320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324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744789" y="3184719"/>
              <a:ext cx="560224" cy="684715"/>
              <a:chOff x="5173135" y="4783668"/>
              <a:chExt cx="759452" cy="872066"/>
            </a:xfrm>
          </p:grpSpPr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>
                <a:stCxn id="303" idx="4"/>
                <a:endCxn id="307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02" idx="3"/>
                <a:endCxn id="306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7" idx="5"/>
                <a:endCxn id="306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Freeform 308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Freeform 294"/>
            <p:cNvSpPr/>
            <p:nvPr/>
          </p:nvSpPr>
          <p:spPr>
            <a:xfrm>
              <a:off x="1900848" y="3663356"/>
              <a:ext cx="624638" cy="551761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46723" y="3876081"/>
              <a:ext cx="205227" cy="3947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17767447">
              <a:off x="895903" y="4366656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 rot="5237657">
              <a:off x="1058288" y="3037111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Arrow Connector 298"/>
            <p:cNvCxnSpPr>
              <a:stCxn id="333" idx="11"/>
              <a:endCxn id="325" idx="5"/>
            </p:cNvCxnSpPr>
            <p:nvPr/>
          </p:nvCxnSpPr>
          <p:spPr>
            <a:xfrm>
              <a:off x="1582402" y="3723184"/>
              <a:ext cx="106176" cy="23267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309" idx="16"/>
              <a:endCxn id="325" idx="0"/>
            </p:cNvCxnSpPr>
            <p:nvPr/>
          </p:nvCxnSpPr>
          <p:spPr>
            <a:xfrm flipH="1">
              <a:off x="1800999" y="3842843"/>
              <a:ext cx="1" cy="22602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 rot="10972209">
              <a:off x="2299876" y="3459302"/>
              <a:ext cx="153707" cy="2145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Right Arrow 373"/>
          <p:cNvSpPr/>
          <p:nvPr/>
        </p:nvSpPr>
        <p:spPr>
          <a:xfrm rot="15025582">
            <a:off x="1522009" y="5132236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84629" y="2223654"/>
            <a:ext cx="1727199" cy="989390"/>
            <a:chOff x="1854201" y="3852333"/>
            <a:chExt cx="2429934" cy="1371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3" name="Straight Connector 402"/>
              <p:cNvCxnSpPr>
                <a:stCxn id="385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98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86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99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97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02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82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96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81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83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90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84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94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95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87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0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89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91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92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93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1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4" name="Right Arrow 443"/>
          <p:cNvSpPr/>
          <p:nvPr/>
        </p:nvSpPr>
        <p:spPr>
          <a:xfrm rot="6908125">
            <a:off x="2687429" y="4645281"/>
            <a:ext cx="98911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Right Arrow 445"/>
          <p:cNvSpPr/>
          <p:nvPr/>
        </p:nvSpPr>
        <p:spPr>
          <a:xfrm rot="16883856">
            <a:off x="889227" y="3298334"/>
            <a:ext cx="373576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7" name="Right Arrow 446"/>
          <p:cNvSpPr/>
          <p:nvPr/>
        </p:nvSpPr>
        <p:spPr>
          <a:xfrm rot="19395090">
            <a:off x="1899082" y="1946161"/>
            <a:ext cx="750455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8" name="TextBox 447"/>
          <p:cNvSpPr txBox="1"/>
          <p:nvPr/>
        </p:nvSpPr>
        <p:spPr>
          <a:xfrm>
            <a:off x="237507" y="558140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Initial Alignment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2686792" y="612568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Get a Tree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355274" y="2639289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Decompose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38995" y="4639293"/>
            <a:ext cx="8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Align subsets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174170" y="5119254"/>
            <a:ext cx="1167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Merge subset alignments pairwise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06827" y="1907968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Transitivity merge</a:t>
            </a:r>
          </a:p>
        </p:txBody>
      </p:sp>
      <p:pic>
        <p:nvPicPr>
          <p:cNvPr id="895" name="Picture 894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4471647" y="522515"/>
            <a:ext cx="7720353" cy="5774046"/>
          </a:xfrm>
          <a:prstGeom prst="rect">
            <a:avLst/>
          </a:prstGeom>
        </p:spPr>
      </p:pic>
      <p:sp>
        <p:nvSpPr>
          <p:cNvPr id="897" name="Rounded Rectangle 896"/>
          <p:cNvSpPr/>
          <p:nvPr/>
        </p:nvSpPr>
        <p:spPr>
          <a:xfrm>
            <a:off x="8633361" y="3479470"/>
            <a:ext cx="3558639" cy="629392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8" name="TextBox 897"/>
          <p:cNvSpPr txBox="1"/>
          <p:nvPr/>
        </p:nvSpPr>
        <p:spPr>
          <a:xfrm>
            <a:off x="7422077" y="3313216"/>
            <a:ext cx="1330037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When to Stop Running?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9524011" y="4405746"/>
            <a:ext cx="2549236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Which iteration to return? (Final or Highest Likelihood)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4785756" y="4631376"/>
            <a:ext cx="2549236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Should final tree be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RAxML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68" name="Rounded Rectangle 467"/>
          <p:cNvSpPr/>
          <p:nvPr/>
        </p:nvSpPr>
        <p:spPr>
          <a:xfrm>
            <a:off x="4524499" y="4381995"/>
            <a:ext cx="2648197" cy="237506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9" name="Rounded Rectangle 468"/>
          <p:cNvSpPr/>
          <p:nvPr/>
        </p:nvSpPr>
        <p:spPr>
          <a:xfrm>
            <a:off x="4512624" y="4108863"/>
            <a:ext cx="2648197" cy="237506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0" name="TextBox 469"/>
          <p:cNvSpPr txBox="1"/>
          <p:nvPr/>
        </p:nvSpPr>
        <p:spPr>
          <a:xfrm>
            <a:off x="5973287" y="3740726"/>
            <a:ext cx="1195449" cy="33855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(see below)</a:t>
            </a:r>
          </a:p>
        </p:txBody>
      </p:sp>
      <p:sp>
        <p:nvSpPr>
          <p:cNvPr id="471" name="TextBox 470"/>
          <p:cNvSpPr txBox="1"/>
          <p:nvPr/>
        </p:nvSpPr>
        <p:spPr>
          <a:xfrm>
            <a:off x="6103916" y="5533900"/>
            <a:ext cx="3990111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Two-Phase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search is simply 1) run an alignment, 2) get a tree from it. This is completely different than PASTA and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if this is checked, PASTA (formally) will not be run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72" name="Title 1"/>
          <p:cNvSpPr txBox="1">
            <a:spLocks/>
          </p:cNvSpPr>
          <p:nvPr/>
        </p:nvSpPr>
        <p:spPr>
          <a:xfrm>
            <a:off x="312717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Algorithm</a:t>
            </a:r>
            <a:endParaRPr lang="en-US" sz="2800" u="sng" kern="0" dirty="0"/>
          </a:p>
        </p:txBody>
      </p:sp>
    </p:spTree>
    <p:extLst>
      <p:ext uri="{BB962C8B-B14F-4D97-AF65-F5344CB8AC3E}">
        <p14:creationId xmlns:p14="http://schemas.microsoft.com/office/powerpoint/2010/main" val="128384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89" grpId="0" animBg="1"/>
      <p:bldP spid="374" grpId="0" animBg="1"/>
      <p:bldP spid="444" grpId="0" animBg="1"/>
      <p:bldP spid="446" grpId="0" animBg="1"/>
      <p:bldP spid="4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small.fasta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38" y="840109"/>
            <a:ext cx="8071262" cy="6017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57" y="985652"/>
            <a:ext cx="3515096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Step 1: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Read in the data. Located at </a:t>
            </a:r>
            <a:r>
              <a:rPr lang="en-US" sz="2400" dirty="0" smtClean="0">
                <a:latin typeface="Consolas" panose="020B0609020204030204" pitchFamily="49" charset="0"/>
                <a:cs typeface="Calibri" pitchFamily="34" charset="0"/>
              </a:rPr>
              <a:t>&lt;pasta-folder&gt;/data/</a:t>
            </a:r>
            <a:r>
              <a:rPr lang="en-US" sz="2400" dirty="0" err="1" smtClean="0">
                <a:latin typeface="Consolas" panose="020B0609020204030204" pitchFamily="49" charset="0"/>
                <a:cs typeface="Calibri" pitchFamily="34" charset="0"/>
              </a:rPr>
              <a:t>small.fasta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68" y="1634754"/>
            <a:ext cx="5648325" cy="4248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5741" y="2826328"/>
            <a:ext cx="1413164" cy="32063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52655" y="2398816"/>
            <a:ext cx="498764" cy="3336966"/>
          </a:xfrm>
          <a:custGeom>
            <a:avLst/>
            <a:gdLst>
              <a:gd name="connsiteX0" fmla="*/ 95003 w 617517"/>
              <a:gd name="connsiteY0" fmla="*/ 403761 h 3336966"/>
              <a:gd name="connsiteX1" fmla="*/ 593767 w 617517"/>
              <a:gd name="connsiteY1" fmla="*/ 0 h 3336966"/>
              <a:gd name="connsiteX2" fmla="*/ 617517 w 617517"/>
              <a:gd name="connsiteY2" fmla="*/ 3336966 h 3336966"/>
              <a:gd name="connsiteX3" fmla="*/ 0 w 617517"/>
              <a:gd name="connsiteY3" fmla="*/ 783771 h 3336966"/>
              <a:gd name="connsiteX4" fmla="*/ 95003 w 617517"/>
              <a:gd name="connsiteY4" fmla="*/ 403761 h 3336966"/>
              <a:gd name="connsiteX0" fmla="*/ 0 w 522514"/>
              <a:gd name="connsiteY0" fmla="*/ 403761 h 3336966"/>
              <a:gd name="connsiteX1" fmla="*/ 498764 w 522514"/>
              <a:gd name="connsiteY1" fmla="*/ 0 h 3336966"/>
              <a:gd name="connsiteX2" fmla="*/ 522514 w 522514"/>
              <a:gd name="connsiteY2" fmla="*/ 3336966 h 3336966"/>
              <a:gd name="connsiteX3" fmla="*/ 23750 w 522514"/>
              <a:gd name="connsiteY3" fmla="*/ 783771 h 3336966"/>
              <a:gd name="connsiteX4" fmla="*/ 0 w 522514"/>
              <a:gd name="connsiteY4" fmla="*/ 403761 h 3336966"/>
              <a:gd name="connsiteX0" fmla="*/ 0 w 522514"/>
              <a:gd name="connsiteY0" fmla="*/ 403761 h 3336966"/>
              <a:gd name="connsiteX1" fmla="*/ 498764 w 522514"/>
              <a:gd name="connsiteY1" fmla="*/ 0 h 3336966"/>
              <a:gd name="connsiteX2" fmla="*/ 522514 w 522514"/>
              <a:gd name="connsiteY2" fmla="*/ 3336966 h 3336966"/>
              <a:gd name="connsiteX3" fmla="*/ 23750 w 522514"/>
              <a:gd name="connsiteY3" fmla="*/ 783771 h 3336966"/>
              <a:gd name="connsiteX4" fmla="*/ 0 w 522514"/>
              <a:gd name="connsiteY4" fmla="*/ 403761 h 3336966"/>
              <a:gd name="connsiteX0" fmla="*/ 1 w 498764"/>
              <a:gd name="connsiteY0" fmla="*/ 403761 h 3336966"/>
              <a:gd name="connsiteX1" fmla="*/ 475014 w 498764"/>
              <a:gd name="connsiteY1" fmla="*/ 0 h 3336966"/>
              <a:gd name="connsiteX2" fmla="*/ 498764 w 498764"/>
              <a:gd name="connsiteY2" fmla="*/ 3336966 h 3336966"/>
              <a:gd name="connsiteX3" fmla="*/ 0 w 498764"/>
              <a:gd name="connsiteY3" fmla="*/ 783771 h 3336966"/>
              <a:gd name="connsiteX4" fmla="*/ 1 w 498764"/>
              <a:gd name="connsiteY4" fmla="*/ 403761 h 333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764" h="3336966">
                <a:moveTo>
                  <a:pt x="1" y="403761"/>
                </a:moveTo>
                <a:lnTo>
                  <a:pt x="475014" y="0"/>
                </a:lnTo>
                <a:lnTo>
                  <a:pt x="498764" y="3336966"/>
                </a:lnTo>
                <a:lnTo>
                  <a:pt x="0" y="783771"/>
                </a:lnTo>
                <a:cubicBezTo>
                  <a:pt x="15834" y="799605"/>
                  <a:pt x="7918" y="530431"/>
                  <a:pt x="1" y="4037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92686" y="1959429"/>
            <a:ext cx="1911927" cy="415636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56467" y="890649"/>
            <a:ext cx="3883231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This is the PASTA install folder on the Virtual Machine</a:t>
            </a:r>
          </a:p>
        </p:txBody>
      </p:sp>
      <p:sp>
        <p:nvSpPr>
          <p:cNvPr id="12" name="Freeform 11"/>
          <p:cNvSpPr/>
          <p:nvPr/>
        </p:nvSpPr>
        <p:spPr>
          <a:xfrm>
            <a:off x="7517081" y="1282536"/>
            <a:ext cx="427511" cy="653143"/>
          </a:xfrm>
          <a:custGeom>
            <a:avLst/>
            <a:gdLst>
              <a:gd name="connsiteX0" fmla="*/ 427511 w 427511"/>
              <a:gd name="connsiteY0" fmla="*/ 0 h 403761"/>
              <a:gd name="connsiteX1" fmla="*/ 166254 w 427511"/>
              <a:gd name="connsiteY1" fmla="*/ 59376 h 403761"/>
              <a:gd name="connsiteX2" fmla="*/ 0 w 427511"/>
              <a:gd name="connsiteY2" fmla="*/ 225631 h 403761"/>
              <a:gd name="connsiteX3" fmla="*/ 11875 w 427511"/>
              <a:gd name="connsiteY3" fmla="*/ 40376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511" h="403761">
                <a:moveTo>
                  <a:pt x="427511" y="0"/>
                </a:moveTo>
                <a:lnTo>
                  <a:pt x="166254" y="59376"/>
                </a:lnTo>
                <a:lnTo>
                  <a:pt x="0" y="225631"/>
                </a:lnTo>
                <a:lnTo>
                  <a:pt x="11875" y="403761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flipV="1">
            <a:off x="3253839" y="5569527"/>
            <a:ext cx="813816" cy="868680"/>
          </a:xfrm>
          <a:prstGeom prst="bentArrow">
            <a:avLst/>
          </a:prstGeom>
          <a:solidFill>
            <a:schemeClr val="accent1">
              <a:lumMod val="5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583876" y="5106389"/>
            <a:ext cx="1638794" cy="35626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36" y="4061237"/>
            <a:ext cx="4371975" cy="1466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761" y="5557650"/>
            <a:ext cx="2660073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Reads in the DATA and sets Type, prints some stats:</a:t>
            </a:r>
          </a:p>
        </p:txBody>
      </p:sp>
    </p:spTree>
    <p:extLst>
      <p:ext uri="{BB962C8B-B14F-4D97-AF65-F5344CB8AC3E}">
        <p14:creationId xmlns:p14="http://schemas.microsoft.com/office/powerpoint/2010/main" val="225385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small.fasta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38" y="840109"/>
            <a:ext cx="8071262" cy="6017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33953" y="1923802"/>
            <a:ext cx="4758046" cy="30757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03865" y="3325090"/>
            <a:ext cx="3158836" cy="7243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255" y="1199407"/>
            <a:ext cx="3562598" cy="304698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Importing the data caused the GUI to automatically set several settings based on the size, data type,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etc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48893" y="2280063"/>
            <a:ext cx="2101931" cy="629392"/>
          </a:xfrm>
          <a:prstGeom prst="wedgeRoundRectCallout">
            <a:avLst>
              <a:gd name="adj1" fmla="val 15493"/>
              <a:gd name="adj2" fmla="val 129526"/>
              <a:gd name="adj3" fmla="val 16667"/>
            </a:avLst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noticed that the data type was 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DNA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681351" y="4393870"/>
            <a:ext cx="3443841" cy="629392"/>
          </a:xfrm>
          <a:prstGeom prst="wedgeRoundRectCallout">
            <a:avLst>
              <a:gd name="adj1" fmla="val 12103"/>
              <a:gd name="adj2" fmla="val -121418"/>
              <a:gd name="adj3" fmla="val 16667"/>
            </a:avLst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also noticed that this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fasta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file contains aligned sequences.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9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small.fasta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38" y="840109"/>
            <a:ext cx="8071262" cy="60178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79574" y="415637"/>
            <a:ext cx="3669475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Step 2: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name the job &amp; set the output folder: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19" y="1088820"/>
            <a:ext cx="5105400" cy="42291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239003" y="1294410"/>
            <a:ext cx="2363189" cy="3325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003969" y="1591294"/>
            <a:ext cx="866899" cy="3325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685808" y="1246910"/>
            <a:ext cx="1318161" cy="3432024"/>
          </a:xfrm>
          <a:custGeom>
            <a:avLst/>
            <a:gdLst>
              <a:gd name="connsiteX0" fmla="*/ 95003 w 617517"/>
              <a:gd name="connsiteY0" fmla="*/ 403761 h 3336966"/>
              <a:gd name="connsiteX1" fmla="*/ 593767 w 617517"/>
              <a:gd name="connsiteY1" fmla="*/ 0 h 3336966"/>
              <a:gd name="connsiteX2" fmla="*/ 617517 w 617517"/>
              <a:gd name="connsiteY2" fmla="*/ 3336966 h 3336966"/>
              <a:gd name="connsiteX3" fmla="*/ 0 w 617517"/>
              <a:gd name="connsiteY3" fmla="*/ 783771 h 3336966"/>
              <a:gd name="connsiteX4" fmla="*/ 95003 w 617517"/>
              <a:gd name="connsiteY4" fmla="*/ 403761 h 3336966"/>
              <a:gd name="connsiteX0" fmla="*/ 0 w 522514"/>
              <a:gd name="connsiteY0" fmla="*/ 403761 h 3336966"/>
              <a:gd name="connsiteX1" fmla="*/ 498764 w 522514"/>
              <a:gd name="connsiteY1" fmla="*/ 0 h 3336966"/>
              <a:gd name="connsiteX2" fmla="*/ 522514 w 522514"/>
              <a:gd name="connsiteY2" fmla="*/ 3336966 h 3336966"/>
              <a:gd name="connsiteX3" fmla="*/ 23750 w 522514"/>
              <a:gd name="connsiteY3" fmla="*/ 783771 h 3336966"/>
              <a:gd name="connsiteX4" fmla="*/ 0 w 522514"/>
              <a:gd name="connsiteY4" fmla="*/ 403761 h 3336966"/>
              <a:gd name="connsiteX0" fmla="*/ 0 w 522514"/>
              <a:gd name="connsiteY0" fmla="*/ 403761 h 3336966"/>
              <a:gd name="connsiteX1" fmla="*/ 498764 w 522514"/>
              <a:gd name="connsiteY1" fmla="*/ 0 h 3336966"/>
              <a:gd name="connsiteX2" fmla="*/ 522514 w 522514"/>
              <a:gd name="connsiteY2" fmla="*/ 3336966 h 3336966"/>
              <a:gd name="connsiteX3" fmla="*/ 23750 w 522514"/>
              <a:gd name="connsiteY3" fmla="*/ 783771 h 3336966"/>
              <a:gd name="connsiteX4" fmla="*/ 0 w 522514"/>
              <a:gd name="connsiteY4" fmla="*/ 403761 h 3336966"/>
              <a:gd name="connsiteX0" fmla="*/ 1 w 498764"/>
              <a:gd name="connsiteY0" fmla="*/ 403761 h 3336966"/>
              <a:gd name="connsiteX1" fmla="*/ 475014 w 498764"/>
              <a:gd name="connsiteY1" fmla="*/ 0 h 3336966"/>
              <a:gd name="connsiteX2" fmla="*/ 498764 w 498764"/>
              <a:gd name="connsiteY2" fmla="*/ 3336966 h 3336966"/>
              <a:gd name="connsiteX3" fmla="*/ 0 w 498764"/>
              <a:gd name="connsiteY3" fmla="*/ 783771 h 3336966"/>
              <a:gd name="connsiteX4" fmla="*/ 1 w 498764"/>
              <a:gd name="connsiteY4" fmla="*/ 403761 h 3336966"/>
              <a:gd name="connsiteX0" fmla="*/ 1 w 676894"/>
              <a:gd name="connsiteY0" fmla="*/ 201881 h 3135086"/>
              <a:gd name="connsiteX1" fmla="*/ 676894 w 676894"/>
              <a:gd name="connsiteY1" fmla="*/ 0 h 3135086"/>
              <a:gd name="connsiteX2" fmla="*/ 498764 w 676894"/>
              <a:gd name="connsiteY2" fmla="*/ 3135086 h 3135086"/>
              <a:gd name="connsiteX3" fmla="*/ 0 w 676894"/>
              <a:gd name="connsiteY3" fmla="*/ 581891 h 3135086"/>
              <a:gd name="connsiteX4" fmla="*/ 1 w 676894"/>
              <a:gd name="connsiteY4" fmla="*/ 201881 h 3135086"/>
              <a:gd name="connsiteX0" fmla="*/ 1 w 676894"/>
              <a:gd name="connsiteY0" fmla="*/ 201881 h 582560"/>
              <a:gd name="connsiteX1" fmla="*/ 676894 w 676894"/>
              <a:gd name="connsiteY1" fmla="*/ 0 h 582560"/>
              <a:gd name="connsiteX2" fmla="*/ 676894 w 676894"/>
              <a:gd name="connsiteY2" fmla="*/ 356260 h 582560"/>
              <a:gd name="connsiteX3" fmla="*/ 0 w 676894"/>
              <a:gd name="connsiteY3" fmla="*/ 581891 h 582560"/>
              <a:gd name="connsiteX4" fmla="*/ 1 w 676894"/>
              <a:gd name="connsiteY4" fmla="*/ 201881 h 582560"/>
              <a:gd name="connsiteX0" fmla="*/ 0 w 1294410"/>
              <a:gd name="connsiteY0" fmla="*/ 0 h 950246"/>
              <a:gd name="connsiteX1" fmla="*/ 1294410 w 1294410"/>
              <a:gd name="connsiteY1" fmla="*/ 368134 h 950246"/>
              <a:gd name="connsiteX2" fmla="*/ 1294410 w 1294410"/>
              <a:gd name="connsiteY2" fmla="*/ 724394 h 950246"/>
              <a:gd name="connsiteX3" fmla="*/ 617516 w 1294410"/>
              <a:gd name="connsiteY3" fmla="*/ 950025 h 950246"/>
              <a:gd name="connsiteX4" fmla="*/ 0 w 1294410"/>
              <a:gd name="connsiteY4" fmla="*/ 0 h 950246"/>
              <a:gd name="connsiteX0" fmla="*/ 23751 w 1318161"/>
              <a:gd name="connsiteY0" fmla="*/ 0 h 3432024"/>
              <a:gd name="connsiteX1" fmla="*/ 1318161 w 1318161"/>
              <a:gd name="connsiteY1" fmla="*/ 368134 h 3432024"/>
              <a:gd name="connsiteX2" fmla="*/ 1318161 w 1318161"/>
              <a:gd name="connsiteY2" fmla="*/ 724394 h 3432024"/>
              <a:gd name="connsiteX3" fmla="*/ 0 w 1318161"/>
              <a:gd name="connsiteY3" fmla="*/ 3431968 h 3432024"/>
              <a:gd name="connsiteX4" fmla="*/ 23751 w 1318161"/>
              <a:gd name="connsiteY4" fmla="*/ 0 h 343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161" h="3432024">
                <a:moveTo>
                  <a:pt x="23751" y="0"/>
                </a:moveTo>
                <a:lnTo>
                  <a:pt x="1318161" y="368134"/>
                </a:lnTo>
                <a:lnTo>
                  <a:pt x="1318161" y="724394"/>
                </a:lnTo>
                <a:lnTo>
                  <a:pt x="0" y="3431968"/>
                </a:lnTo>
                <a:cubicBezTo>
                  <a:pt x="15834" y="3447802"/>
                  <a:pt x="31668" y="126670"/>
                  <a:pt x="2375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2624447" y="3372591"/>
            <a:ext cx="3550722" cy="938151"/>
          </a:xfrm>
          <a:prstGeom prst="wedgeRoundRectCallout">
            <a:avLst>
              <a:gd name="adj1" fmla="val 47495"/>
              <a:gd name="adj2" fmla="val -220893"/>
              <a:gd name="adj3" fmla="val 16667"/>
            </a:avLst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Recommended: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the create folder dialog to create a specific folder for these outputs.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5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small.fasta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38" y="840109"/>
            <a:ext cx="8071262" cy="60178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78826" y="1270661"/>
            <a:ext cx="3669475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alibri" pitchFamily="34" charset="0"/>
                <a:cs typeface="Calibri" pitchFamily="34" charset="0"/>
              </a:rPr>
              <a:t>Step 3:</a:t>
            </a:r>
            <a:r>
              <a:rPr lang="en-US" sz="4000" i="1" dirty="0" smtClean="0">
                <a:latin typeface="Calibri" pitchFamily="34" charset="0"/>
                <a:cs typeface="Calibri" pitchFamily="34" charset="0"/>
              </a:rPr>
              <a:t> Say “GO”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5211" y="5142016"/>
            <a:ext cx="890649" cy="39188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7907248">
            <a:off x="8700561" y="5337567"/>
            <a:ext cx="904567" cy="1512883"/>
          </a:xfrm>
          <a:prstGeom prst="downArrow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3085439">
            <a:off x="8917082" y="3738536"/>
            <a:ext cx="904567" cy="1700405"/>
          </a:xfrm>
          <a:prstGeom prst="downArrow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22671" y="3239773"/>
            <a:ext cx="904567" cy="1700405"/>
          </a:xfrm>
          <a:prstGeom prst="downArrow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7112631">
            <a:off x="6328261" y="4130423"/>
            <a:ext cx="904567" cy="1700405"/>
          </a:xfrm>
          <a:prstGeom prst="downArrow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2754606">
            <a:off x="7166999" y="5584398"/>
            <a:ext cx="904567" cy="1074045"/>
          </a:xfrm>
          <a:prstGeom prst="downArrow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Examining the Output Folder</a:t>
            </a:r>
            <a:endParaRPr lang="en-US" dirty="0"/>
          </a:p>
        </p:txBody>
      </p:sp>
      <p:sp>
        <p:nvSpPr>
          <p:cNvPr id="10" name="4-Point Star 9"/>
          <p:cNvSpPr>
            <a:spLocks noChangeAspect="1"/>
          </p:cNvSpPr>
          <p:nvPr/>
        </p:nvSpPr>
        <p:spPr>
          <a:xfrm>
            <a:off x="8051470" y="344384"/>
            <a:ext cx="273133" cy="273133"/>
          </a:xfrm>
          <a:prstGeom prst="star4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39142" y="887186"/>
            <a:ext cx="10252858" cy="5867400"/>
            <a:chOff x="375557" y="887186"/>
            <a:chExt cx="10252858" cy="5867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557" y="887186"/>
              <a:ext cx="6477000" cy="58674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1816925" y="2921330"/>
              <a:ext cx="4999511" cy="3253838"/>
            </a:xfrm>
            <a:prstGeom prst="roundRect">
              <a:avLst>
                <a:gd name="adj" fmla="val 4623"/>
              </a:avLst>
            </a:prstGeom>
            <a:noFill/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2691" y="2994560"/>
              <a:ext cx="3645724" cy="3108543"/>
            </a:xfrm>
            <a:prstGeom prst="rect">
              <a:avLst/>
            </a:prstGeom>
            <a:solidFill>
              <a:srgbClr val="FFFFC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Intermediate alignments and trees after the initial search and after each iteration. Useful mainly for diagnostics and debugging</a:t>
              </a:r>
            </a:p>
          </p:txBody>
        </p:sp>
        <p:sp>
          <p:nvSpPr>
            <p:cNvPr id="11" name="4-Point Star 10"/>
            <p:cNvSpPr>
              <a:spLocks noChangeAspect="1"/>
            </p:cNvSpPr>
            <p:nvPr/>
          </p:nvSpPr>
          <p:spPr>
            <a:xfrm>
              <a:off x="3325090" y="1615044"/>
              <a:ext cx="273133" cy="273133"/>
            </a:xfrm>
            <a:prstGeom prst="star4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>
              <a:spLocks noChangeAspect="1"/>
            </p:cNvSpPr>
            <p:nvPr/>
          </p:nvSpPr>
          <p:spPr>
            <a:xfrm>
              <a:off x="1603168" y="1864426"/>
              <a:ext cx="273133" cy="273133"/>
            </a:xfrm>
            <a:prstGeom prst="star4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4-Point Star 12"/>
            <p:cNvSpPr>
              <a:spLocks noChangeAspect="1"/>
            </p:cNvSpPr>
            <p:nvPr/>
          </p:nvSpPr>
          <p:spPr>
            <a:xfrm>
              <a:off x="3277589" y="2149434"/>
              <a:ext cx="273133" cy="273133"/>
            </a:xfrm>
            <a:prstGeom prst="star4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4-Point Star 13"/>
            <p:cNvSpPr>
              <a:spLocks noChangeAspect="1"/>
            </p:cNvSpPr>
            <p:nvPr/>
          </p:nvSpPr>
          <p:spPr>
            <a:xfrm>
              <a:off x="1579418" y="2671949"/>
              <a:ext cx="273133" cy="273133"/>
            </a:xfrm>
            <a:prstGeom prst="star4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4-Point Star 33"/>
            <p:cNvSpPr>
              <a:spLocks noChangeAspect="1"/>
            </p:cNvSpPr>
            <p:nvPr/>
          </p:nvSpPr>
          <p:spPr>
            <a:xfrm>
              <a:off x="1555667" y="6388925"/>
              <a:ext cx="273133" cy="273133"/>
            </a:xfrm>
            <a:prstGeom prst="star4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24602" y="215734"/>
            <a:ext cx="267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= Important 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67699" y="902525"/>
            <a:ext cx="4773881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Job Output (Errors):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contains PASTA console output when errors are reported. If this file is zero bytes, that is a good thing.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>
            <a:off x="5201392" y="1410357"/>
            <a:ext cx="2066307" cy="335316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91449" y="2125684"/>
            <a:ext cx="4773881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Job Output: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contains PASTA console output. Always good to examine this file after a run.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5165767" y="2327564"/>
            <a:ext cx="2125682" cy="152063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0042" y="1543792"/>
            <a:ext cx="1579418" cy="415637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878775"/>
            <a:ext cx="5486399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Final Alignment: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always in this name format:</a:t>
            </a:r>
          </a:p>
          <a:p>
            <a:pPr algn="ctr"/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&lt;jobname&gt;.marker001.&lt;original-</a:t>
            </a:r>
            <a:r>
              <a:rPr lang="en-US" sz="2000" i="1" dirty="0" err="1" smtClean="0">
                <a:latin typeface="Calibri" pitchFamily="34" charset="0"/>
                <a:cs typeface="Calibri" pitchFamily="34" charset="0"/>
              </a:rPr>
              <a:t>fasta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-name&gt;.</a:t>
            </a:r>
            <a:r>
              <a:rPr lang="en-US" sz="2000" i="1" dirty="0" err="1" smtClean="0">
                <a:latin typeface="Calibri" pitchFamily="34" charset="0"/>
                <a:cs typeface="Calibri" pitchFamily="34" charset="0"/>
              </a:rPr>
              <a:t>aln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80706" y="4358244"/>
            <a:ext cx="320634" cy="2078182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255" y="2446318"/>
            <a:ext cx="1721922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Final Tree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52" y="3995678"/>
            <a:ext cx="2897579" cy="286232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Calibri" pitchFamily="34" charset="0"/>
                <a:cs typeface="Calibri" pitchFamily="34" charset="0"/>
              </a:rPr>
              <a:t>Config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 File: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This saves all the settings for this particular job. The same exact job can be re-run from the command line by running “python run_pasta.py” with the path to this file as the ONLY argument</a:t>
            </a:r>
            <a:endParaRPr lang="en-US" sz="2000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805050" y="2648198"/>
            <a:ext cx="1282534" cy="142503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1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BBA0067 (time permitting)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(protein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Tips &amp;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501"/>
            <a:ext cx="10972800" cy="59054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running an alignment, it is always a good idea to look at the console outputs generated to verify that PASTA did what it was expected to do. If the error file is non-zero size, read that too.</a:t>
            </a:r>
          </a:p>
          <a:p>
            <a:r>
              <a:rPr lang="en-US" dirty="0" smtClean="0"/>
              <a:t>The PASTA default settings are appropriate and well-chosen for most applications. Unless you have a good reason to use something else, this is a good starting point.</a:t>
            </a:r>
          </a:p>
          <a:p>
            <a:r>
              <a:rPr lang="en-US" dirty="0" smtClean="0"/>
              <a:t>PASTA scales with the number of cores available, so giving it as many processors as possible is a good idea. </a:t>
            </a:r>
          </a:p>
          <a:p>
            <a:r>
              <a:rPr lang="en-US" dirty="0" smtClean="0"/>
              <a:t>There are more settings available than what is in the GUI. Check the </a:t>
            </a:r>
            <a:r>
              <a:rPr lang="en-US" dirty="0" err="1" smtClean="0"/>
              <a:t>config</a:t>
            </a:r>
            <a:r>
              <a:rPr lang="en-US" dirty="0" smtClean="0"/>
              <a:t> file output for any pasta job to see the full list. Also can type “python run_pasta.py –h” from the pasta folder to see a thorough help menu</a:t>
            </a:r>
          </a:p>
          <a:p>
            <a:r>
              <a:rPr lang="en-US" dirty="0" smtClean="0"/>
              <a:t>Approximate running time benchmarks (length=1500 base pairs):</a:t>
            </a:r>
          </a:p>
          <a:p>
            <a:pPr lvl="1"/>
            <a:r>
              <a:rPr lang="en-US" dirty="0" smtClean="0"/>
              <a:t>100 Sequences: &lt;10 minutes on a laptop</a:t>
            </a:r>
          </a:p>
          <a:p>
            <a:pPr lvl="1"/>
            <a:r>
              <a:rPr lang="en-US" dirty="0" smtClean="0"/>
              <a:t>1000 Sequences: About 1-3 hours on a 16-core server</a:t>
            </a:r>
          </a:p>
          <a:p>
            <a:pPr lvl="1"/>
            <a:r>
              <a:rPr lang="en-US" dirty="0" smtClean="0"/>
              <a:t>10000 Sequences: About 8-15 hours on a 16-core server</a:t>
            </a:r>
          </a:p>
          <a:p>
            <a:pPr lvl="1"/>
            <a:r>
              <a:rPr lang="en-US" dirty="0" smtClean="0"/>
              <a:t>(Should scale about linearly after this, but will depend on settings…)</a:t>
            </a:r>
          </a:p>
        </p:txBody>
      </p:sp>
    </p:spTree>
    <p:extLst>
      <p:ext uri="{BB962C8B-B14F-4D97-AF65-F5344CB8AC3E}">
        <p14:creationId xmlns:p14="http://schemas.microsoft.com/office/powerpoint/2010/main" val="34253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PASTA User Group: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://groups.google.com/forum/#!</a:t>
            </a:r>
            <a:r>
              <a:rPr lang="en-US" dirty="0" smtClean="0">
                <a:hlinkClick r:id="rId2"/>
              </a:rPr>
              <a:t>forum/pasta-users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 to these slides: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http://publish.illinois.edu/michaelnute/useful-files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Repository (which has more documentation, including full install instructions):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http://github.com/smirarab/pasta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 Email: </a:t>
            </a:r>
            <a:r>
              <a:rPr lang="en-US" dirty="0" smtClean="0">
                <a:hlinkClick r:id="rId5"/>
              </a:rPr>
              <a:t>nute2@Illinois.edu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7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228725"/>
            <a:ext cx="10907486" cy="4948238"/>
          </a:xfrm>
        </p:spPr>
        <p:txBody>
          <a:bodyPr/>
          <a:lstStyle/>
          <a:p>
            <a:r>
              <a:rPr lang="en-US" dirty="0" smtClean="0"/>
              <a:t>Quick recap of PASTA Algorithm</a:t>
            </a:r>
          </a:p>
          <a:p>
            <a:r>
              <a:rPr lang="en-US" dirty="0" smtClean="0"/>
              <a:t>Run the GUI</a:t>
            </a:r>
          </a:p>
          <a:p>
            <a:r>
              <a:rPr lang="en-US" dirty="0" smtClean="0"/>
              <a:t>Explore GUI options and what they do in terms of PASTA</a:t>
            </a:r>
          </a:p>
          <a:p>
            <a:r>
              <a:rPr lang="en-US" dirty="0" smtClean="0"/>
              <a:t>Run a test alignment</a:t>
            </a:r>
          </a:p>
          <a:p>
            <a:r>
              <a:rPr lang="en-US" dirty="0" smtClean="0"/>
              <a:t>Explore PASTA outputs and diagnostics</a:t>
            </a:r>
          </a:p>
          <a:p>
            <a:r>
              <a:rPr lang="en-US" dirty="0" smtClean="0"/>
              <a:t>Run a </a:t>
            </a:r>
            <a:r>
              <a:rPr lang="en-US" i="1" dirty="0" smtClean="0"/>
              <a:t>different</a:t>
            </a:r>
            <a:r>
              <a:rPr lang="en-US" dirty="0"/>
              <a:t> </a:t>
            </a:r>
            <a:r>
              <a:rPr lang="en-US" dirty="0" smtClean="0"/>
              <a:t>test alignment</a:t>
            </a:r>
          </a:p>
          <a:p>
            <a:r>
              <a:rPr lang="en-US" dirty="0" smtClean="0"/>
              <a:t>Compare the PASTA fill-in-the-blank defaults for the two test alignments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8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PASTA: Installation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00151"/>
            <a:ext cx="7886700" cy="54578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hope everybody has been able to install PASTA based on instructions from our email. If not: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detailed installation instructions at: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https://github.com/smirarab/pasta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Options:</a:t>
            </a:r>
          </a:p>
          <a:p>
            <a:pPr marL="514350" indent="-514350">
              <a:buAutoNum type="arabicParenR"/>
            </a:pPr>
            <a:r>
              <a:rPr lang="en-US" dirty="0" smtClean="0"/>
              <a:t>MAC</a:t>
            </a:r>
          </a:p>
          <a:p>
            <a:pPr lvl="1"/>
            <a:r>
              <a:rPr lang="en-US" dirty="0" smtClean="0"/>
              <a:t>DMG file available at the link above</a:t>
            </a:r>
          </a:p>
          <a:p>
            <a:pPr marL="514350" indent="-514350">
              <a:buAutoNum type="arabicParenR"/>
            </a:pPr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Detailed instructions available at the link above</a:t>
            </a:r>
          </a:p>
          <a:p>
            <a:pPr lvl="1"/>
            <a:r>
              <a:rPr lang="en-US" dirty="0" smtClean="0"/>
              <a:t>Requires JAVA, </a:t>
            </a:r>
            <a:r>
              <a:rPr lang="en-US" dirty="0" err="1" smtClean="0"/>
              <a:t>wxPython</a:t>
            </a:r>
            <a:r>
              <a:rPr lang="en-US" dirty="0" smtClean="0"/>
              <a:t>, </a:t>
            </a:r>
          </a:p>
          <a:p>
            <a:pPr marL="514350" indent="-514350">
              <a:buAutoNum type="arabicParenR"/>
            </a:pPr>
            <a:r>
              <a:rPr lang="en-US" dirty="0" smtClean="0"/>
              <a:t>Virtual Machine (Recommended: </a:t>
            </a:r>
            <a:r>
              <a:rPr lang="en-US" dirty="0" err="1" smtClean="0"/>
              <a:t>VirtualBox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appliance available at link above</a:t>
            </a:r>
          </a:p>
          <a:p>
            <a:pPr lvl="1"/>
            <a:r>
              <a:rPr lang="en-US" dirty="0" smtClean="0"/>
              <a:t>This is the only option for Windows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5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1828800" y="2667000"/>
            <a:ext cx="3911600" cy="1524000"/>
            <a:chOff x="192" y="1680"/>
            <a:chExt cx="2464" cy="960"/>
          </a:xfrm>
        </p:grpSpPr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192" y="1872"/>
              <a:ext cx="17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Estimate ML tree on new alignment</a:t>
              </a:r>
            </a:p>
          </p:txBody>
        </p:sp>
        <p:sp>
          <p:nvSpPr>
            <p:cNvPr id="101381" name="Freeform 5"/>
            <p:cNvSpPr>
              <a:spLocks/>
            </p:cNvSpPr>
            <p:nvPr/>
          </p:nvSpPr>
          <p:spPr bwMode="auto">
            <a:xfrm rot="-10892108">
              <a:off x="1824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cxnSp>
        <p:nvCxnSpPr>
          <p:cNvPr id="101382" name="AutoShape 6"/>
          <p:cNvCxnSpPr>
            <a:cxnSpLocks noChangeShapeType="1"/>
            <a:stCxn id="101390" idx="3"/>
            <a:endCxn id="101390" idx="3"/>
          </p:cNvCxnSpPr>
          <p:nvPr/>
        </p:nvCxnSpPr>
        <p:spPr bwMode="auto">
          <a:xfrm>
            <a:off x="70104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905000" y="1524000"/>
            <a:ext cx="5105400" cy="1371600"/>
            <a:chOff x="240" y="960"/>
            <a:chExt cx="3216" cy="864"/>
          </a:xfrm>
        </p:grpSpPr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2688" y="144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</a:rPr>
                <a:t>Tree</a:t>
              </a:r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1296" y="1584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1386" name="Text Box 10"/>
            <p:cNvSpPr txBox="1">
              <a:spLocks noChangeArrowheads="1"/>
            </p:cNvSpPr>
            <p:nvPr/>
          </p:nvSpPr>
          <p:spPr bwMode="auto">
            <a:xfrm>
              <a:off x="240" y="960"/>
              <a:ext cx="21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anose="020F0502020204030204" pitchFamily="34" charset="0"/>
                </a:rPr>
                <a:t>Obtain initial alignment and estimated ML tree</a:t>
              </a:r>
            </a:p>
          </p:txBody>
        </p:sp>
      </p:grpSp>
      <p:grpSp>
        <p:nvGrpSpPr>
          <p:cNvPr id="101387" name="Group 11"/>
          <p:cNvGrpSpPr>
            <a:grpSpLocks/>
          </p:cNvGrpSpPr>
          <p:nvPr/>
        </p:nvGrpSpPr>
        <p:grpSpPr bwMode="auto">
          <a:xfrm>
            <a:off x="5486400" y="2667000"/>
            <a:ext cx="5265738" cy="1828800"/>
            <a:chOff x="2496" y="1680"/>
            <a:chExt cx="3317" cy="1152"/>
          </a:xfrm>
        </p:grpSpPr>
        <p:sp>
          <p:nvSpPr>
            <p:cNvPr id="101388" name="Freeform 12"/>
            <p:cNvSpPr>
              <a:spLocks/>
            </p:cNvSpPr>
            <p:nvPr/>
          </p:nvSpPr>
          <p:spPr bwMode="auto">
            <a:xfrm>
              <a:off x="3456" y="1680"/>
              <a:ext cx="832" cy="960"/>
            </a:xfrm>
            <a:custGeom>
              <a:avLst/>
              <a:gdLst>
                <a:gd name="T0" fmla="*/ 0 w 832"/>
                <a:gd name="T1" fmla="*/ 0 h 960"/>
                <a:gd name="T2" fmla="*/ 720 w 832"/>
                <a:gd name="T3" fmla="*/ 192 h 960"/>
                <a:gd name="T4" fmla="*/ 672 w 832"/>
                <a:gd name="T5" fmla="*/ 816 h 960"/>
                <a:gd name="T6" fmla="*/ 0 w 832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2" h="960">
                  <a:moveTo>
                    <a:pt x="0" y="0"/>
                  </a:moveTo>
                  <a:cubicBezTo>
                    <a:pt x="304" y="28"/>
                    <a:pt x="608" y="56"/>
                    <a:pt x="720" y="192"/>
                  </a:cubicBezTo>
                  <a:cubicBezTo>
                    <a:pt x="832" y="328"/>
                    <a:pt x="792" y="688"/>
                    <a:pt x="672" y="816"/>
                  </a:cubicBezTo>
                  <a:cubicBezTo>
                    <a:pt x="552" y="944"/>
                    <a:pt x="120" y="936"/>
                    <a:pt x="0" y="9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1389" name="Text Box 13"/>
            <p:cNvSpPr txBox="1">
              <a:spLocks noChangeArrowheads="1"/>
            </p:cNvSpPr>
            <p:nvPr/>
          </p:nvSpPr>
          <p:spPr bwMode="auto">
            <a:xfrm>
              <a:off x="4277" y="1930"/>
              <a:ext cx="15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800080"/>
                  </a:solidFill>
                  <a:latin typeface="Calibri" panose="020F0502020204030204" pitchFamily="34" charset="0"/>
                </a:rPr>
                <a:t>Use tree to compute new alignment</a:t>
              </a:r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2496" y="2400"/>
              <a:ext cx="960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Calibri" panose="020F0502020204030204" pitchFamily="34" charset="0"/>
                </a:rPr>
                <a:t>Alignment</a:t>
              </a:r>
            </a:p>
          </p:txBody>
        </p:sp>
      </p:grp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543300" y="4813300"/>
            <a:ext cx="5308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Repeat until termination condition, and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return the alignment/tree pair with the best ML score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SATé</a:t>
            </a:r>
            <a:r>
              <a:rPr lang="en-US" dirty="0"/>
              <a:t> and PASTA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46D-76D0-4433-836E-7209E8453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46D-76D0-4433-836E-7209E8453B20}" type="slidenum">
              <a:rPr lang="en-US" smtClean="0"/>
              <a:t>5</a:t>
            </a:fld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3903134" y="1498600"/>
            <a:ext cx="2429934" cy="1371600"/>
            <a:chOff x="863601" y="1286934"/>
            <a:chExt cx="2429934" cy="1371600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10" idx="7"/>
              <a:endCxn id="129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0"/>
              <a:endCxn id="129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0"/>
              <a:endCxn id="125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0"/>
              <a:endCxn id="125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7"/>
              <a:endCxn id="160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7" idx="7"/>
              <a:endCxn id="128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6"/>
              <a:endCxn id="128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5"/>
              <a:endCxn id="127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5"/>
              <a:endCxn id="127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" idx="4"/>
              <a:endCxn id="126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5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9" idx="4"/>
              <a:endCxn id="11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9" idx="4"/>
              <a:endCxn id="11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20" idx="4"/>
              <a:endCxn id="101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0"/>
              <a:endCxn id="87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5" idx="0"/>
              <a:endCxn id="86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85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" idx="0"/>
              <a:endCxn id="85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2"/>
              <a:endCxn id="7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7" idx="3"/>
              <a:endCxn id="100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8" idx="2"/>
              <a:endCxn id="28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26" idx="2"/>
              <a:endCxn id="28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79" idx="6"/>
              <a:endCxn id="28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87" idx="6"/>
              <a:endCxn id="86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6" idx="5"/>
              <a:endCxn id="85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101" idx="5"/>
              <a:endCxn id="100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0" idx="6"/>
              <a:endCxn id="7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stCxn id="112" idx="4"/>
              <a:endCxn id="11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0" idx="6"/>
              <a:endCxn id="101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0" idx="5"/>
              <a:endCxn id="87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1" idx="5"/>
              <a:endCxn id="11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>
              <a:stCxn id="125" idx="2"/>
              <a:endCxn id="126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45" idx="3"/>
              <a:endCxn id="125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>
              <a:stCxn id="145" idx="6"/>
              <a:endCxn id="11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stCxn id="160" idx="3"/>
              <a:endCxn id="129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27" idx="4"/>
              <a:endCxn id="128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/>
            <p:cNvCxnSpPr>
              <a:stCxn id="168" idx="2"/>
              <a:endCxn id="128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8" idx="4"/>
              <a:endCxn id="160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8" idx="7"/>
              <a:endCxn id="126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2" name="Group 771"/>
          <p:cNvGrpSpPr/>
          <p:nvPr/>
        </p:nvGrpSpPr>
        <p:grpSpPr>
          <a:xfrm>
            <a:off x="2167467" y="1439334"/>
            <a:ext cx="838202" cy="939801"/>
            <a:chOff x="643467" y="1439333"/>
            <a:chExt cx="838202" cy="939801"/>
          </a:xfrm>
        </p:grpSpPr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829735" y="1439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239486" y="852713"/>
            <a:ext cx="319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Input: unaligned sequences</a:t>
            </a:r>
          </a:p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1) Get initial alignment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3993189" y="919236"/>
            <a:ext cx="228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dirty="0">
                <a:latin typeface="Calibri" pitchFamily="34" charset="0"/>
                <a:cs typeface="Calibri" pitchFamily="34" charset="0"/>
              </a:rPr>
              <a:t>2) Estimate tree on current alignment</a:t>
            </a:r>
          </a:p>
        </p:txBody>
      </p:sp>
      <p:sp>
        <p:nvSpPr>
          <p:cNvPr id="279" name="Right Arrow 278"/>
          <p:cNvSpPr/>
          <p:nvPr/>
        </p:nvSpPr>
        <p:spPr>
          <a:xfrm>
            <a:off x="3251200" y="1871134"/>
            <a:ext cx="40640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0" name="Group 279"/>
          <p:cNvGrpSpPr/>
          <p:nvPr/>
        </p:nvGrpSpPr>
        <p:grpSpPr>
          <a:xfrm>
            <a:off x="7205135" y="1625599"/>
            <a:ext cx="2429934" cy="1371600"/>
            <a:chOff x="863601" y="1286934"/>
            <a:chExt cx="2429934" cy="1371600"/>
          </a:xfrm>
        </p:grpSpPr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/>
            <p:cNvCxnSpPr>
              <a:stCxn id="285" idx="7"/>
              <a:endCxn id="348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>
              <a:stCxn id="298" idx="0"/>
              <a:endCxn id="348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>
              <a:stCxn id="286" idx="0"/>
              <a:endCxn id="344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299" idx="0"/>
              <a:endCxn id="344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297" idx="7"/>
              <a:endCxn id="353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302" idx="7"/>
              <a:endCxn id="347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82" idx="6"/>
              <a:endCxn id="347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stCxn id="296" idx="5"/>
              <a:endCxn id="346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281" idx="5"/>
              <a:endCxn id="346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83" idx="4"/>
              <a:endCxn id="345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290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stCxn id="284" idx="4"/>
              <a:endCxn id="339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294" idx="4"/>
              <a:endCxn id="339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295" idx="4"/>
              <a:endCxn id="334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87" idx="0"/>
              <a:endCxn id="330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00" idx="0"/>
              <a:endCxn id="329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endCxn id="328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289" idx="0"/>
              <a:endCxn id="328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291" idx="2"/>
              <a:endCxn id="326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292" idx="3"/>
              <a:endCxn id="333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293" idx="2"/>
              <a:endCxn id="303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01" idx="2"/>
              <a:endCxn id="303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Oval 325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7" name="Straight Connector 326"/>
            <p:cNvCxnSpPr>
              <a:stCxn id="326" idx="6"/>
              <a:endCxn id="303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/>
            <p:cNvCxnSpPr>
              <a:stCxn id="330" idx="6"/>
              <a:endCxn id="329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29" idx="5"/>
              <a:endCxn id="328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/>
            <p:cNvCxnSpPr>
              <a:stCxn id="334" idx="5"/>
              <a:endCxn id="333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33" idx="6"/>
              <a:endCxn id="326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Oval 336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0" name="Straight Connector 339"/>
            <p:cNvCxnSpPr>
              <a:stCxn id="339" idx="4"/>
              <a:endCxn id="338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37" idx="6"/>
              <a:endCxn id="334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37" idx="5"/>
              <a:endCxn id="330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38" idx="5"/>
              <a:endCxn id="337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9" name="Straight Connector 348"/>
            <p:cNvCxnSpPr>
              <a:stCxn id="344" idx="2"/>
              <a:endCxn id="345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51" idx="3"/>
              <a:endCxn id="344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2" name="Straight Connector 351"/>
            <p:cNvCxnSpPr>
              <a:stCxn id="351" idx="6"/>
              <a:endCxn id="338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Connector 353"/>
            <p:cNvCxnSpPr>
              <a:stCxn id="353" idx="3"/>
              <a:endCxn id="348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46" idx="4"/>
              <a:endCxn id="347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7" name="Straight Connector 356"/>
            <p:cNvCxnSpPr>
              <a:stCxn id="356" idx="2"/>
              <a:endCxn id="347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56" idx="4"/>
              <a:endCxn id="353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stCxn id="356" idx="7"/>
              <a:endCxn id="345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TextBox 359"/>
          <p:cNvSpPr txBox="1"/>
          <p:nvPr/>
        </p:nvSpPr>
        <p:spPr>
          <a:xfrm>
            <a:off x="7264623" y="903514"/>
            <a:ext cx="261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dirty="0">
                <a:latin typeface="Calibri" pitchFamily="34" charset="0"/>
                <a:cs typeface="Calibri" pitchFamily="34" charset="0"/>
              </a:rPr>
              <a:t>3) Break into subsets according to tree</a:t>
            </a:r>
          </a:p>
        </p:txBody>
      </p:sp>
      <p:sp>
        <p:nvSpPr>
          <p:cNvPr id="361" name="Right Arrow 360"/>
          <p:cNvSpPr/>
          <p:nvPr/>
        </p:nvSpPr>
        <p:spPr>
          <a:xfrm>
            <a:off x="6612468" y="2048934"/>
            <a:ext cx="40640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Freeform 361"/>
          <p:cNvSpPr/>
          <p:nvPr/>
        </p:nvSpPr>
        <p:spPr>
          <a:xfrm>
            <a:off x="8238067" y="1549401"/>
            <a:ext cx="279403" cy="1566333"/>
          </a:xfrm>
          <a:custGeom>
            <a:avLst/>
            <a:gdLst>
              <a:gd name="connsiteX0" fmla="*/ 0 w 279403"/>
              <a:gd name="connsiteY0" fmla="*/ 0 h 1490133"/>
              <a:gd name="connsiteX1" fmla="*/ 8467 w 279403"/>
              <a:gd name="connsiteY1" fmla="*/ 101600 h 1490133"/>
              <a:gd name="connsiteX2" fmla="*/ 33867 w 279403"/>
              <a:gd name="connsiteY2" fmla="*/ 177800 h 1490133"/>
              <a:gd name="connsiteX3" fmla="*/ 76200 w 279403"/>
              <a:gd name="connsiteY3" fmla="*/ 304800 h 1490133"/>
              <a:gd name="connsiteX4" fmla="*/ 101600 w 279403"/>
              <a:gd name="connsiteY4" fmla="*/ 381000 h 1490133"/>
              <a:gd name="connsiteX5" fmla="*/ 110067 w 279403"/>
              <a:gd name="connsiteY5" fmla="*/ 406400 h 1490133"/>
              <a:gd name="connsiteX6" fmla="*/ 143934 w 279403"/>
              <a:gd name="connsiteY6" fmla="*/ 482600 h 1490133"/>
              <a:gd name="connsiteX7" fmla="*/ 152400 w 279403"/>
              <a:gd name="connsiteY7" fmla="*/ 516466 h 1490133"/>
              <a:gd name="connsiteX8" fmla="*/ 169334 w 279403"/>
              <a:gd name="connsiteY8" fmla="*/ 567266 h 1490133"/>
              <a:gd name="connsiteX9" fmla="*/ 194734 w 279403"/>
              <a:gd name="connsiteY9" fmla="*/ 651933 h 1490133"/>
              <a:gd name="connsiteX10" fmla="*/ 211667 w 279403"/>
              <a:gd name="connsiteY10" fmla="*/ 702733 h 1490133"/>
              <a:gd name="connsiteX11" fmla="*/ 228600 w 279403"/>
              <a:gd name="connsiteY11" fmla="*/ 728133 h 1490133"/>
              <a:gd name="connsiteX12" fmla="*/ 245534 w 279403"/>
              <a:gd name="connsiteY12" fmla="*/ 829733 h 1490133"/>
              <a:gd name="connsiteX13" fmla="*/ 254000 w 279403"/>
              <a:gd name="connsiteY13" fmla="*/ 855133 h 1490133"/>
              <a:gd name="connsiteX14" fmla="*/ 262467 w 279403"/>
              <a:gd name="connsiteY14" fmla="*/ 897466 h 1490133"/>
              <a:gd name="connsiteX15" fmla="*/ 270934 w 279403"/>
              <a:gd name="connsiteY15" fmla="*/ 973666 h 1490133"/>
              <a:gd name="connsiteX16" fmla="*/ 279400 w 279403"/>
              <a:gd name="connsiteY16" fmla="*/ 1490133 h 149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403" h="1490133">
                <a:moveTo>
                  <a:pt x="0" y="0"/>
                </a:moveTo>
                <a:cubicBezTo>
                  <a:pt x="2822" y="33867"/>
                  <a:pt x="2880" y="68078"/>
                  <a:pt x="8467" y="101600"/>
                </a:cubicBezTo>
                <a:cubicBezTo>
                  <a:pt x="8468" y="101607"/>
                  <a:pt x="29632" y="165097"/>
                  <a:pt x="33867" y="177800"/>
                </a:cubicBezTo>
                <a:lnTo>
                  <a:pt x="76200" y="304800"/>
                </a:lnTo>
                <a:lnTo>
                  <a:pt x="101600" y="381000"/>
                </a:lnTo>
                <a:cubicBezTo>
                  <a:pt x="104422" y="389467"/>
                  <a:pt x="105117" y="398974"/>
                  <a:pt x="110067" y="406400"/>
                </a:cubicBezTo>
                <a:cubicBezTo>
                  <a:pt x="132304" y="439757"/>
                  <a:pt x="131845" y="434241"/>
                  <a:pt x="143934" y="482600"/>
                </a:cubicBezTo>
                <a:cubicBezTo>
                  <a:pt x="146756" y="493889"/>
                  <a:pt x="149056" y="505321"/>
                  <a:pt x="152400" y="516466"/>
                </a:cubicBezTo>
                <a:cubicBezTo>
                  <a:pt x="157529" y="533563"/>
                  <a:pt x="165005" y="549949"/>
                  <a:pt x="169334" y="567266"/>
                </a:cubicBezTo>
                <a:cubicBezTo>
                  <a:pt x="182130" y="618456"/>
                  <a:pt x="174118" y="590084"/>
                  <a:pt x="194734" y="651933"/>
                </a:cubicBezTo>
                <a:cubicBezTo>
                  <a:pt x="194736" y="651938"/>
                  <a:pt x="211664" y="702729"/>
                  <a:pt x="211667" y="702733"/>
                </a:cubicBezTo>
                <a:lnTo>
                  <a:pt x="228600" y="728133"/>
                </a:lnTo>
                <a:cubicBezTo>
                  <a:pt x="251030" y="817851"/>
                  <a:pt x="219112" y="684407"/>
                  <a:pt x="245534" y="829733"/>
                </a:cubicBezTo>
                <a:cubicBezTo>
                  <a:pt x="247130" y="838514"/>
                  <a:pt x="251836" y="846475"/>
                  <a:pt x="254000" y="855133"/>
                </a:cubicBezTo>
                <a:cubicBezTo>
                  <a:pt x="257490" y="869094"/>
                  <a:pt x="260432" y="883220"/>
                  <a:pt x="262467" y="897466"/>
                </a:cubicBezTo>
                <a:cubicBezTo>
                  <a:pt x="266081" y="922765"/>
                  <a:pt x="268112" y="948266"/>
                  <a:pt x="270934" y="973666"/>
                </a:cubicBezTo>
                <a:cubicBezTo>
                  <a:pt x="279826" y="1444974"/>
                  <a:pt x="279400" y="1272795"/>
                  <a:pt x="279400" y="149013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2"/>
          <p:cNvSpPr/>
          <p:nvPr/>
        </p:nvSpPr>
        <p:spPr>
          <a:xfrm>
            <a:off x="7687733" y="1693334"/>
            <a:ext cx="304800" cy="1481667"/>
          </a:xfrm>
          <a:custGeom>
            <a:avLst/>
            <a:gdLst>
              <a:gd name="connsiteX0" fmla="*/ 0 w 304800"/>
              <a:gd name="connsiteY0" fmla="*/ 0 h 1481667"/>
              <a:gd name="connsiteX1" fmla="*/ 8467 w 304800"/>
              <a:gd name="connsiteY1" fmla="*/ 186267 h 1481667"/>
              <a:gd name="connsiteX2" fmla="*/ 25400 w 304800"/>
              <a:gd name="connsiteY2" fmla="*/ 237067 h 1481667"/>
              <a:gd name="connsiteX3" fmla="*/ 33867 w 304800"/>
              <a:gd name="connsiteY3" fmla="*/ 262467 h 1481667"/>
              <a:gd name="connsiteX4" fmla="*/ 59267 w 304800"/>
              <a:gd name="connsiteY4" fmla="*/ 279400 h 1481667"/>
              <a:gd name="connsiteX5" fmla="*/ 93134 w 304800"/>
              <a:gd name="connsiteY5" fmla="*/ 347133 h 1481667"/>
              <a:gd name="connsiteX6" fmla="*/ 118534 w 304800"/>
              <a:gd name="connsiteY6" fmla="*/ 389467 h 1481667"/>
              <a:gd name="connsiteX7" fmla="*/ 127000 w 304800"/>
              <a:gd name="connsiteY7" fmla="*/ 414867 h 1481667"/>
              <a:gd name="connsiteX8" fmla="*/ 160867 w 304800"/>
              <a:gd name="connsiteY8" fmla="*/ 465667 h 1481667"/>
              <a:gd name="connsiteX9" fmla="*/ 177800 w 304800"/>
              <a:gd name="connsiteY9" fmla="*/ 491067 h 1481667"/>
              <a:gd name="connsiteX10" fmla="*/ 194734 w 304800"/>
              <a:gd name="connsiteY10" fmla="*/ 516467 h 1481667"/>
              <a:gd name="connsiteX11" fmla="*/ 211667 w 304800"/>
              <a:gd name="connsiteY11" fmla="*/ 567267 h 1481667"/>
              <a:gd name="connsiteX12" fmla="*/ 237067 w 304800"/>
              <a:gd name="connsiteY12" fmla="*/ 651933 h 1481667"/>
              <a:gd name="connsiteX13" fmla="*/ 254000 w 304800"/>
              <a:gd name="connsiteY13" fmla="*/ 668867 h 1481667"/>
              <a:gd name="connsiteX14" fmla="*/ 262467 w 304800"/>
              <a:gd name="connsiteY14" fmla="*/ 694267 h 1481667"/>
              <a:gd name="connsiteX15" fmla="*/ 279400 w 304800"/>
              <a:gd name="connsiteY15" fmla="*/ 719667 h 1481667"/>
              <a:gd name="connsiteX16" fmla="*/ 296334 w 304800"/>
              <a:gd name="connsiteY16" fmla="*/ 770467 h 1481667"/>
              <a:gd name="connsiteX17" fmla="*/ 304800 w 304800"/>
              <a:gd name="connsiteY17" fmla="*/ 795867 h 1481667"/>
              <a:gd name="connsiteX18" fmla="*/ 296334 w 304800"/>
              <a:gd name="connsiteY18" fmla="*/ 1109133 h 1481667"/>
              <a:gd name="connsiteX19" fmla="*/ 287867 w 304800"/>
              <a:gd name="connsiteY19" fmla="*/ 1143000 h 1481667"/>
              <a:gd name="connsiteX20" fmla="*/ 270934 w 304800"/>
              <a:gd name="connsiteY20" fmla="*/ 1227667 h 1481667"/>
              <a:gd name="connsiteX21" fmla="*/ 254000 w 304800"/>
              <a:gd name="connsiteY21" fmla="*/ 1286933 h 1481667"/>
              <a:gd name="connsiteX22" fmla="*/ 237067 w 304800"/>
              <a:gd name="connsiteY22" fmla="*/ 1371600 h 1481667"/>
              <a:gd name="connsiteX23" fmla="*/ 228600 w 304800"/>
              <a:gd name="connsiteY23" fmla="*/ 14816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4800" h="1481667">
                <a:moveTo>
                  <a:pt x="0" y="0"/>
                </a:moveTo>
                <a:cubicBezTo>
                  <a:pt x="2822" y="62089"/>
                  <a:pt x="1846" y="124468"/>
                  <a:pt x="8467" y="186267"/>
                </a:cubicBezTo>
                <a:cubicBezTo>
                  <a:pt x="10369" y="204015"/>
                  <a:pt x="19756" y="220134"/>
                  <a:pt x="25400" y="237067"/>
                </a:cubicBezTo>
                <a:cubicBezTo>
                  <a:pt x="28222" y="245534"/>
                  <a:pt x="26441" y="257517"/>
                  <a:pt x="33867" y="262467"/>
                </a:cubicBezTo>
                <a:lnTo>
                  <a:pt x="59267" y="279400"/>
                </a:lnTo>
                <a:cubicBezTo>
                  <a:pt x="78724" y="337773"/>
                  <a:pt x="63578" y="317579"/>
                  <a:pt x="93134" y="347133"/>
                </a:cubicBezTo>
                <a:cubicBezTo>
                  <a:pt x="117116" y="419085"/>
                  <a:pt x="83668" y="331357"/>
                  <a:pt x="118534" y="389467"/>
                </a:cubicBezTo>
                <a:cubicBezTo>
                  <a:pt x="123126" y="397120"/>
                  <a:pt x="122666" y="407065"/>
                  <a:pt x="127000" y="414867"/>
                </a:cubicBezTo>
                <a:cubicBezTo>
                  <a:pt x="136883" y="432657"/>
                  <a:pt x="149578" y="448734"/>
                  <a:pt x="160867" y="465667"/>
                </a:cubicBezTo>
                <a:lnTo>
                  <a:pt x="177800" y="491067"/>
                </a:lnTo>
                <a:lnTo>
                  <a:pt x="194734" y="516467"/>
                </a:lnTo>
                <a:cubicBezTo>
                  <a:pt x="200378" y="533400"/>
                  <a:pt x="207338" y="549951"/>
                  <a:pt x="211667" y="567267"/>
                </a:cubicBezTo>
                <a:cubicBezTo>
                  <a:pt x="215504" y="582614"/>
                  <a:pt x="230197" y="645063"/>
                  <a:pt x="237067" y="651933"/>
                </a:cubicBezTo>
                <a:lnTo>
                  <a:pt x="254000" y="668867"/>
                </a:lnTo>
                <a:cubicBezTo>
                  <a:pt x="256822" y="677334"/>
                  <a:pt x="258476" y="686285"/>
                  <a:pt x="262467" y="694267"/>
                </a:cubicBezTo>
                <a:cubicBezTo>
                  <a:pt x="267018" y="703368"/>
                  <a:pt x="275267" y="710368"/>
                  <a:pt x="279400" y="719667"/>
                </a:cubicBezTo>
                <a:cubicBezTo>
                  <a:pt x="286649" y="735978"/>
                  <a:pt x="290690" y="753534"/>
                  <a:pt x="296334" y="770467"/>
                </a:cubicBezTo>
                <a:lnTo>
                  <a:pt x="304800" y="795867"/>
                </a:lnTo>
                <a:cubicBezTo>
                  <a:pt x="301978" y="900289"/>
                  <a:pt x="301423" y="1004797"/>
                  <a:pt x="296334" y="1109133"/>
                </a:cubicBezTo>
                <a:cubicBezTo>
                  <a:pt x="295767" y="1120756"/>
                  <a:pt x="290305" y="1131622"/>
                  <a:pt x="287867" y="1143000"/>
                </a:cubicBezTo>
                <a:cubicBezTo>
                  <a:pt x="281837" y="1171142"/>
                  <a:pt x="280036" y="1200363"/>
                  <a:pt x="270934" y="1227667"/>
                </a:cubicBezTo>
                <a:cubicBezTo>
                  <a:pt x="263680" y="1249427"/>
                  <a:pt x="258252" y="1263548"/>
                  <a:pt x="254000" y="1286933"/>
                </a:cubicBezTo>
                <a:cubicBezTo>
                  <a:pt x="238434" y="1372549"/>
                  <a:pt x="254456" y="1319435"/>
                  <a:pt x="237067" y="1371600"/>
                </a:cubicBezTo>
                <a:cubicBezTo>
                  <a:pt x="226850" y="1453335"/>
                  <a:pt x="228600" y="1416580"/>
                  <a:pt x="228600" y="1481667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3"/>
          <p:cNvSpPr/>
          <p:nvPr/>
        </p:nvSpPr>
        <p:spPr>
          <a:xfrm>
            <a:off x="7052734" y="2116666"/>
            <a:ext cx="770467" cy="609600"/>
          </a:xfrm>
          <a:custGeom>
            <a:avLst/>
            <a:gdLst>
              <a:gd name="connsiteX0" fmla="*/ 0 w 770467"/>
              <a:gd name="connsiteY0" fmla="*/ 609600 h 609600"/>
              <a:gd name="connsiteX1" fmla="*/ 59267 w 770467"/>
              <a:gd name="connsiteY1" fmla="*/ 550334 h 609600"/>
              <a:gd name="connsiteX2" fmla="*/ 84667 w 770467"/>
              <a:gd name="connsiteY2" fmla="*/ 533400 h 609600"/>
              <a:gd name="connsiteX3" fmla="*/ 143934 w 770467"/>
              <a:gd name="connsiteY3" fmla="*/ 516467 h 609600"/>
              <a:gd name="connsiteX4" fmla="*/ 169334 w 770467"/>
              <a:gd name="connsiteY4" fmla="*/ 508000 h 609600"/>
              <a:gd name="connsiteX5" fmla="*/ 211667 w 770467"/>
              <a:gd name="connsiteY5" fmla="*/ 499534 h 609600"/>
              <a:gd name="connsiteX6" fmla="*/ 262467 w 770467"/>
              <a:gd name="connsiteY6" fmla="*/ 482600 h 609600"/>
              <a:gd name="connsiteX7" fmla="*/ 287867 w 770467"/>
              <a:gd name="connsiteY7" fmla="*/ 474134 h 609600"/>
              <a:gd name="connsiteX8" fmla="*/ 313267 w 770467"/>
              <a:gd name="connsiteY8" fmla="*/ 465667 h 609600"/>
              <a:gd name="connsiteX9" fmla="*/ 364067 w 770467"/>
              <a:gd name="connsiteY9" fmla="*/ 440267 h 609600"/>
              <a:gd name="connsiteX10" fmla="*/ 397934 w 770467"/>
              <a:gd name="connsiteY10" fmla="*/ 431800 h 609600"/>
              <a:gd name="connsiteX11" fmla="*/ 474134 w 770467"/>
              <a:gd name="connsiteY11" fmla="*/ 406400 h 609600"/>
              <a:gd name="connsiteX12" fmla="*/ 524934 w 770467"/>
              <a:gd name="connsiteY12" fmla="*/ 389467 h 609600"/>
              <a:gd name="connsiteX13" fmla="*/ 550334 w 770467"/>
              <a:gd name="connsiteY13" fmla="*/ 372534 h 609600"/>
              <a:gd name="connsiteX14" fmla="*/ 626534 w 770467"/>
              <a:gd name="connsiteY14" fmla="*/ 338667 h 609600"/>
              <a:gd name="connsiteX15" fmla="*/ 660400 w 770467"/>
              <a:gd name="connsiteY15" fmla="*/ 287867 h 609600"/>
              <a:gd name="connsiteX16" fmla="*/ 677334 w 770467"/>
              <a:gd name="connsiteY16" fmla="*/ 262467 h 609600"/>
              <a:gd name="connsiteX17" fmla="*/ 711200 w 770467"/>
              <a:gd name="connsiteY17" fmla="*/ 160867 h 609600"/>
              <a:gd name="connsiteX18" fmla="*/ 719667 w 770467"/>
              <a:gd name="connsiteY18" fmla="*/ 135467 h 609600"/>
              <a:gd name="connsiteX19" fmla="*/ 728134 w 770467"/>
              <a:gd name="connsiteY19" fmla="*/ 110067 h 609600"/>
              <a:gd name="connsiteX20" fmla="*/ 736600 w 770467"/>
              <a:gd name="connsiteY20" fmla="*/ 76200 h 609600"/>
              <a:gd name="connsiteX21" fmla="*/ 753534 w 770467"/>
              <a:gd name="connsiteY21" fmla="*/ 25400 h 609600"/>
              <a:gd name="connsiteX22" fmla="*/ 770467 w 770467"/>
              <a:gd name="connsiteY2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0467" h="609600">
                <a:moveTo>
                  <a:pt x="0" y="609600"/>
                </a:moveTo>
                <a:cubicBezTo>
                  <a:pt x="19756" y="589845"/>
                  <a:pt x="38500" y="569024"/>
                  <a:pt x="59267" y="550334"/>
                </a:cubicBezTo>
                <a:cubicBezTo>
                  <a:pt x="66831" y="543527"/>
                  <a:pt x="75565" y="537951"/>
                  <a:pt x="84667" y="533400"/>
                </a:cubicBezTo>
                <a:cubicBezTo>
                  <a:pt x="98195" y="526636"/>
                  <a:pt x="131282" y="520082"/>
                  <a:pt x="143934" y="516467"/>
                </a:cubicBezTo>
                <a:cubicBezTo>
                  <a:pt x="152515" y="514015"/>
                  <a:pt x="160676" y="510165"/>
                  <a:pt x="169334" y="508000"/>
                </a:cubicBezTo>
                <a:cubicBezTo>
                  <a:pt x="183295" y="504510"/>
                  <a:pt x="197784" y="503320"/>
                  <a:pt x="211667" y="499534"/>
                </a:cubicBezTo>
                <a:cubicBezTo>
                  <a:pt x="228887" y="494838"/>
                  <a:pt x="245534" y="488244"/>
                  <a:pt x="262467" y="482600"/>
                </a:cubicBezTo>
                <a:lnTo>
                  <a:pt x="287867" y="474134"/>
                </a:lnTo>
                <a:cubicBezTo>
                  <a:pt x="296334" y="471312"/>
                  <a:pt x="305841" y="470617"/>
                  <a:pt x="313267" y="465667"/>
                </a:cubicBezTo>
                <a:cubicBezTo>
                  <a:pt x="341096" y="447114"/>
                  <a:pt x="333396" y="449030"/>
                  <a:pt x="364067" y="440267"/>
                </a:cubicBezTo>
                <a:cubicBezTo>
                  <a:pt x="375256" y="437070"/>
                  <a:pt x="386788" y="435144"/>
                  <a:pt x="397934" y="431800"/>
                </a:cubicBezTo>
                <a:cubicBezTo>
                  <a:pt x="397984" y="431785"/>
                  <a:pt x="461409" y="410641"/>
                  <a:pt x="474134" y="406400"/>
                </a:cubicBezTo>
                <a:cubicBezTo>
                  <a:pt x="474139" y="406398"/>
                  <a:pt x="524930" y="389470"/>
                  <a:pt x="524934" y="389467"/>
                </a:cubicBezTo>
                <a:cubicBezTo>
                  <a:pt x="533401" y="383823"/>
                  <a:pt x="541035" y="376667"/>
                  <a:pt x="550334" y="372534"/>
                </a:cubicBezTo>
                <a:cubicBezTo>
                  <a:pt x="641014" y="332231"/>
                  <a:pt x="569051" y="376988"/>
                  <a:pt x="626534" y="338667"/>
                </a:cubicBezTo>
                <a:lnTo>
                  <a:pt x="660400" y="287867"/>
                </a:lnTo>
                <a:lnTo>
                  <a:pt x="677334" y="262467"/>
                </a:lnTo>
                <a:lnTo>
                  <a:pt x="711200" y="160867"/>
                </a:lnTo>
                <a:lnTo>
                  <a:pt x="719667" y="135467"/>
                </a:lnTo>
                <a:cubicBezTo>
                  <a:pt x="722489" y="127000"/>
                  <a:pt x="725970" y="118725"/>
                  <a:pt x="728134" y="110067"/>
                </a:cubicBezTo>
                <a:cubicBezTo>
                  <a:pt x="730956" y="98778"/>
                  <a:pt x="733256" y="87346"/>
                  <a:pt x="736600" y="76200"/>
                </a:cubicBezTo>
                <a:cubicBezTo>
                  <a:pt x="741729" y="59103"/>
                  <a:pt x="743633" y="40252"/>
                  <a:pt x="753534" y="25400"/>
                </a:cubicBezTo>
                <a:lnTo>
                  <a:pt x="77046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5"/>
          <p:cNvSpPr/>
          <p:nvPr/>
        </p:nvSpPr>
        <p:spPr>
          <a:xfrm>
            <a:off x="8678333" y="1490133"/>
            <a:ext cx="1058334" cy="1397000"/>
          </a:xfrm>
          <a:custGeom>
            <a:avLst/>
            <a:gdLst>
              <a:gd name="connsiteX0" fmla="*/ 440267 w 1058334"/>
              <a:gd name="connsiteY0" fmla="*/ 0 h 1397000"/>
              <a:gd name="connsiteX1" fmla="*/ 397934 w 1058334"/>
              <a:gd name="connsiteY1" fmla="*/ 16933 h 1397000"/>
              <a:gd name="connsiteX2" fmla="*/ 372534 w 1058334"/>
              <a:gd name="connsiteY2" fmla="*/ 59267 h 1397000"/>
              <a:gd name="connsiteX3" fmla="*/ 355600 w 1058334"/>
              <a:gd name="connsiteY3" fmla="*/ 76200 h 1397000"/>
              <a:gd name="connsiteX4" fmla="*/ 338667 w 1058334"/>
              <a:gd name="connsiteY4" fmla="*/ 101600 h 1397000"/>
              <a:gd name="connsiteX5" fmla="*/ 330200 w 1058334"/>
              <a:gd name="connsiteY5" fmla="*/ 127000 h 1397000"/>
              <a:gd name="connsiteX6" fmla="*/ 313267 w 1058334"/>
              <a:gd name="connsiteY6" fmla="*/ 152400 h 1397000"/>
              <a:gd name="connsiteX7" fmla="*/ 304800 w 1058334"/>
              <a:gd name="connsiteY7" fmla="*/ 177800 h 1397000"/>
              <a:gd name="connsiteX8" fmla="*/ 237067 w 1058334"/>
              <a:gd name="connsiteY8" fmla="*/ 262467 h 1397000"/>
              <a:gd name="connsiteX9" fmla="*/ 211667 w 1058334"/>
              <a:gd name="connsiteY9" fmla="*/ 279400 h 1397000"/>
              <a:gd name="connsiteX10" fmla="*/ 194734 w 1058334"/>
              <a:gd name="connsiteY10" fmla="*/ 304800 h 1397000"/>
              <a:gd name="connsiteX11" fmla="*/ 169334 w 1058334"/>
              <a:gd name="connsiteY11" fmla="*/ 313267 h 1397000"/>
              <a:gd name="connsiteX12" fmla="*/ 135467 w 1058334"/>
              <a:gd name="connsiteY12" fmla="*/ 347133 h 1397000"/>
              <a:gd name="connsiteX13" fmla="*/ 127000 w 1058334"/>
              <a:gd name="connsiteY13" fmla="*/ 372533 h 1397000"/>
              <a:gd name="connsiteX14" fmla="*/ 110067 w 1058334"/>
              <a:gd name="connsiteY14" fmla="*/ 389467 h 1397000"/>
              <a:gd name="connsiteX15" fmla="*/ 76200 w 1058334"/>
              <a:gd name="connsiteY15" fmla="*/ 431800 h 1397000"/>
              <a:gd name="connsiteX16" fmla="*/ 50800 w 1058334"/>
              <a:gd name="connsiteY16" fmla="*/ 482600 h 1397000"/>
              <a:gd name="connsiteX17" fmla="*/ 25400 w 1058334"/>
              <a:gd name="connsiteY17" fmla="*/ 533400 h 1397000"/>
              <a:gd name="connsiteX18" fmla="*/ 8467 w 1058334"/>
              <a:gd name="connsiteY18" fmla="*/ 584200 h 1397000"/>
              <a:gd name="connsiteX19" fmla="*/ 0 w 1058334"/>
              <a:gd name="connsiteY19" fmla="*/ 609600 h 1397000"/>
              <a:gd name="connsiteX20" fmla="*/ 16934 w 1058334"/>
              <a:gd name="connsiteY20" fmla="*/ 753533 h 1397000"/>
              <a:gd name="connsiteX21" fmla="*/ 33867 w 1058334"/>
              <a:gd name="connsiteY21" fmla="*/ 804333 h 1397000"/>
              <a:gd name="connsiteX22" fmla="*/ 50800 w 1058334"/>
              <a:gd name="connsiteY22" fmla="*/ 821267 h 1397000"/>
              <a:gd name="connsiteX23" fmla="*/ 110067 w 1058334"/>
              <a:gd name="connsiteY23" fmla="*/ 889000 h 1397000"/>
              <a:gd name="connsiteX24" fmla="*/ 135467 w 1058334"/>
              <a:gd name="connsiteY24" fmla="*/ 897467 h 1397000"/>
              <a:gd name="connsiteX25" fmla="*/ 186267 w 1058334"/>
              <a:gd name="connsiteY25" fmla="*/ 931333 h 1397000"/>
              <a:gd name="connsiteX26" fmla="*/ 203200 w 1058334"/>
              <a:gd name="connsiteY26" fmla="*/ 948267 h 1397000"/>
              <a:gd name="connsiteX27" fmla="*/ 237067 w 1058334"/>
              <a:gd name="connsiteY27" fmla="*/ 956733 h 1397000"/>
              <a:gd name="connsiteX28" fmla="*/ 262467 w 1058334"/>
              <a:gd name="connsiteY28" fmla="*/ 965200 h 1397000"/>
              <a:gd name="connsiteX29" fmla="*/ 296334 w 1058334"/>
              <a:gd name="connsiteY29" fmla="*/ 973667 h 1397000"/>
              <a:gd name="connsiteX30" fmla="*/ 321734 w 1058334"/>
              <a:gd name="connsiteY30" fmla="*/ 982133 h 1397000"/>
              <a:gd name="connsiteX31" fmla="*/ 414867 w 1058334"/>
              <a:gd name="connsiteY31" fmla="*/ 999067 h 1397000"/>
              <a:gd name="connsiteX32" fmla="*/ 457200 w 1058334"/>
              <a:gd name="connsiteY32" fmla="*/ 1007533 h 1397000"/>
              <a:gd name="connsiteX33" fmla="*/ 541867 w 1058334"/>
              <a:gd name="connsiteY33" fmla="*/ 1041400 h 1397000"/>
              <a:gd name="connsiteX34" fmla="*/ 592667 w 1058334"/>
              <a:gd name="connsiteY34" fmla="*/ 1075267 h 1397000"/>
              <a:gd name="connsiteX35" fmla="*/ 643467 w 1058334"/>
              <a:gd name="connsiteY35" fmla="*/ 1109133 h 1397000"/>
              <a:gd name="connsiteX36" fmla="*/ 668867 w 1058334"/>
              <a:gd name="connsiteY36" fmla="*/ 1126067 h 1397000"/>
              <a:gd name="connsiteX37" fmla="*/ 702734 w 1058334"/>
              <a:gd name="connsiteY37" fmla="*/ 1143000 h 1397000"/>
              <a:gd name="connsiteX38" fmla="*/ 745067 w 1058334"/>
              <a:gd name="connsiteY38" fmla="*/ 1176867 h 1397000"/>
              <a:gd name="connsiteX39" fmla="*/ 770467 w 1058334"/>
              <a:gd name="connsiteY39" fmla="*/ 1202267 h 1397000"/>
              <a:gd name="connsiteX40" fmla="*/ 804334 w 1058334"/>
              <a:gd name="connsiteY40" fmla="*/ 1227667 h 1397000"/>
              <a:gd name="connsiteX41" fmla="*/ 880534 w 1058334"/>
              <a:gd name="connsiteY41" fmla="*/ 1286933 h 1397000"/>
              <a:gd name="connsiteX42" fmla="*/ 931334 w 1058334"/>
              <a:gd name="connsiteY42" fmla="*/ 1312333 h 1397000"/>
              <a:gd name="connsiteX43" fmla="*/ 982134 w 1058334"/>
              <a:gd name="connsiteY43" fmla="*/ 1329267 h 1397000"/>
              <a:gd name="connsiteX44" fmla="*/ 1024467 w 1058334"/>
              <a:gd name="connsiteY44" fmla="*/ 1363133 h 1397000"/>
              <a:gd name="connsiteX45" fmla="*/ 1058334 w 1058334"/>
              <a:gd name="connsiteY45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8334" h="1397000">
                <a:moveTo>
                  <a:pt x="440267" y="0"/>
                </a:moveTo>
                <a:cubicBezTo>
                  <a:pt x="426156" y="5644"/>
                  <a:pt x="411130" y="9393"/>
                  <a:pt x="397934" y="16933"/>
                </a:cubicBezTo>
                <a:cubicBezTo>
                  <a:pt x="371815" y="31858"/>
                  <a:pt x="386737" y="35595"/>
                  <a:pt x="372534" y="59267"/>
                </a:cubicBezTo>
                <a:cubicBezTo>
                  <a:pt x="368427" y="66112"/>
                  <a:pt x="360587" y="69967"/>
                  <a:pt x="355600" y="76200"/>
                </a:cubicBezTo>
                <a:cubicBezTo>
                  <a:pt x="349243" y="84146"/>
                  <a:pt x="343218" y="92499"/>
                  <a:pt x="338667" y="101600"/>
                </a:cubicBezTo>
                <a:cubicBezTo>
                  <a:pt x="334676" y="109582"/>
                  <a:pt x="334191" y="119018"/>
                  <a:pt x="330200" y="127000"/>
                </a:cubicBezTo>
                <a:cubicBezTo>
                  <a:pt x="325649" y="136101"/>
                  <a:pt x="317818" y="143299"/>
                  <a:pt x="313267" y="152400"/>
                </a:cubicBezTo>
                <a:cubicBezTo>
                  <a:pt x="309276" y="160382"/>
                  <a:pt x="309134" y="169998"/>
                  <a:pt x="304800" y="177800"/>
                </a:cubicBezTo>
                <a:cubicBezTo>
                  <a:pt x="291479" y="201778"/>
                  <a:pt x="262260" y="245672"/>
                  <a:pt x="237067" y="262467"/>
                </a:cubicBezTo>
                <a:lnTo>
                  <a:pt x="211667" y="279400"/>
                </a:lnTo>
                <a:cubicBezTo>
                  <a:pt x="206023" y="287867"/>
                  <a:pt x="202680" y="298443"/>
                  <a:pt x="194734" y="304800"/>
                </a:cubicBezTo>
                <a:cubicBezTo>
                  <a:pt x="187765" y="310375"/>
                  <a:pt x="175645" y="306956"/>
                  <a:pt x="169334" y="313267"/>
                </a:cubicBezTo>
                <a:cubicBezTo>
                  <a:pt x="124180" y="358421"/>
                  <a:pt x="203198" y="324558"/>
                  <a:pt x="135467" y="347133"/>
                </a:cubicBezTo>
                <a:cubicBezTo>
                  <a:pt x="132645" y="355600"/>
                  <a:pt x="131592" y="364880"/>
                  <a:pt x="127000" y="372533"/>
                </a:cubicBezTo>
                <a:cubicBezTo>
                  <a:pt x="122893" y="379378"/>
                  <a:pt x="115054" y="383234"/>
                  <a:pt x="110067" y="389467"/>
                </a:cubicBezTo>
                <a:cubicBezTo>
                  <a:pt x="67355" y="442858"/>
                  <a:pt x="117079" y="390924"/>
                  <a:pt x="76200" y="431800"/>
                </a:cubicBezTo>
                <a:cubicBezTo>
                  <a:pt x="54921" y="495643"/>
                  <a:pt x="83626" y="416949"/>
                  <a:pt x="50800" y="482600"/>
                </a:cubicBezTo>
                <a:cubicBezTo>
                  <a:pt x="15746" y="552707"/>
                  <a:pt x="73931" y="460606"/>
                  <a:pt x="25400" y="533400"/>
                </a:cubicBezTo>
                <a:lnTo>
                  <a:pt x="8467" y="584200"/>
                </a:lnTo>
                <a:lnTo>
                  <a:pt x="0" y="609600"/>
                </a:lnTo>
                <a:cubicBezTo>
                  <a:pt x="5567" y="681974"/>
                  <a:pt x="741" y="699557"/>
                  <a:pt x="16934" y="753533"/>
                </a:cubicBezTo>
                <a:cubicBezTo>
                  <a:pt x="22063" y="770629"/>
                  <a:pt x="21246" y="791711"/>
                  <a:pt x="33867" y="804333"/>
                </a:cubicBezTo>
                <a:cubicBezTo>
                  <a:pt x="39511" y="809978"/>
                  <a:pt x="46011" y="814881"/>
                  <a:pt x="50800" y="821267"/>
                </a:cubicBezTo>
                <a:cubicBezTo>
                  <a:pt x="81280" y="861908"/>
                  <a:pt x="72249" y="870091"/>
                  <a:pt x="110067" y="889000"/>
                </a:cubicBezTo>
                <a:cubicBezTo>
                  <a:pt x="118049" y="892991"/>
                  <a:pt x="127000" y="894645"/>
                  <a:pt x="135467" y="897467"/>
                </a:cubicBezTo>
                <a:cubicBezTo>
                  <a:pt x="200061" y="962061"/>
                  <a:pt x="124998" y="894572"/>
                  <a:pt x="186267" y="931333"/>
                </a:cubicBezTo>
                <a:cubicBezTo>
                  <a:pt x="193112" y="935440"/>
                  <a:pt x="196060" y="944697"/>
                  <a:pt x="203200" y="948267"/>
                </a:cubicBezTo>
                <a:cubicBezTo>
                  <a:pt x="213608" y="953471"/>
                  <a:pt x="225878" y="953536"/>
                  <a:pt x="237067" y="956733"/>
                </a:cubicBezTo>
                <a:cubicBezTo>
                  <a:pt x="245648" y="959185"/>
                  <a:pt x="253886" y="962748"/>
                  <a:pt x="262467" y="965200"/>
                </a:cubicBezTo>
                <a:cubicBezTo>
                  <a:pt x="273656" y="968397"/>
                  <a:pt x="285145" y="970470"/>
                  <a:pt x="296334" y="973667"/>
                </a:cubicBezTo>
                <a:cubicBezTo>
                  <a:pt x="304915" y="976119"/>
                  <a:pt x="313076" y="979969"/>
                  <a:pt x="321734" y="982133"/>
                </a:cubicBezTo>
                <a:cubicBezTo>
                  <a:pt x="349623" y="989105"/>
                  <a:pt x="387185" y="994034"/>
                  <a:pt x="414867" y="999067"/>
                </a:cubicBezTo>
                <a:cubicBezTo>
                  <a:pt x="429025" y="1001641"/>
                  <a:pt x="443317" y="1003747"/>
                  <a:pt x="457200" y="1007533"/>
                </a:cubicBezTo>
                <a:cubicBezTo>
                  <a:pt x="486810" y="1015609"/>
                  <a:pt x="515485" y="1025571"/>
                  <a:pt x="541867" y="1041400"/>
                </a:cubicBezTo>
                <a:cubicBezTo>
                  <a:pt x="559318" y="1051871"/>
                  <a:pt x="575734" y="1063978"/>
                  <a:pt x="592667" y="1075267"/>
                </a:cubicBezTo>
                <a:lnTo>
                  <a:pt x="643467" y="1109133"/>
                </a:lnTo>
                <a:cubicBezTo>
                  <a:pt x="651934" y="1114778"/>
                  <a:pt x="659765" y="1121516"/>
                  <a:pt x="668867" y="1126067"/>
                </a:cubicBezTo>
                <a:lnTo>
                  <a:pt x="702734" y="1143000"/>
                </a:lnTo>
                <a:cubicBezTo>
                  <a:pt x="740603" y="1199805"/>
                  <a:pt x="695993" y="1144151"/>
                  <a:pt x="745067" y="1176867"/>
                </a:cubicBezTo>
                <a:cubicBezTo>
                  <a:pt x="755030" y="1183509"/>
                  <a:pt x="761376" y="1194475"/>
                  <a:pt x="770467" y="1202267"/>
                </a:cubicBezTo>
                <a:cubicBezTo>
                  <a:pt x="781181" y="1211450"/>
                  <a:pt x="793620" y="1218484"/>
                  <a:pt x="804334" y="1227667"/>
                </a:cubicBezTo>
                <a:cubicBezTo>
                  <a:pt x="832228" y="1251576"/>
                  <a:pt x="839991" y="1273418"/>
                  <a:pt x="880534" y="1286933"/>
                </a:cubicBezTo>
                <a:cubicBezTo>
                  <a:pt x="973168" y="1317812"/>
                  <a:pt x="832857" y="1268565"/>
                  <a:pt x="931334" y="1312333"/>
                </a:cubicBezTo>
                <a:cubicBezTo>
                  <a:pt x="947645" y="1319582"/>
                  <a:pt x="982134" y="1329267"/>
                  <a:pt x="982134" y="1329267"/>
                </a:cubicBezTo>
                <a:cubicBezTo>
                  <a:pt x="1023395" y="1391160"/>
                  <a:pt x="972418" y="1325956"/>
                  <a:pt x="1024467" y="1363133"/>
                </a:cubicBezTo>
                <a:cubicBezTo>
                  <a:pt x="1037458" y="1372412"/>
                  <a:pt x="1058334" y="1397000"/>
                  <a:pt x="1058334" y="139700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6"/>
          <p:cNvSpPr/>
          <p:nvPr/>
        </p:nvSpPr>
        <p:spPr>
          <a:xfrm>
            <a:off x="8449733" y="2218266"/>
            <a:ext cx="228600" cy="143934"/>
          </a:xfrm>
          <a:custGeom>
            <a:avLst/>
            <a:gdLst>
              <a:gd name="connsiteX0" fmla="*/ 0 w 228600"/>
              <a:gd name="connsiteY0" fmla="*/ 143934 h 143934"/>
              <a:gd name="connsiteX1" fmla="*/ 42334 w 228600"/>
              <a:gd name="connsiteY1" fmla="*/ 135467 h 143934"/>
              <a:gd name="connsiteX2" fmla="*/ 93134 w 228600"/>
              <a:gd name="connsiteY2" fmla="*/ 118534 h 143934"/>
              <a:gd name="connsiteX3" fmla="*/ 135467 w 228600"/>
              <a:gd name="connsiteY3" fmla="*/ 93134 h 143934"/>
              <a:gd name="connsiteX4" fmla="*/ 169334 w 228600"/>
              <a:gd name="connsiteY4" fmla="*/ 59267 h 143934"/>
              <a:gd name="connsiteX5" fmla="*/ 194734 w 228600"/>
              <a:gd name="connsiteY5" fmla="*/ 42334 h 143934"/>
              <a:gd name="connsiteX6" fmla="*/ 211667 w 228600"/>
              <a:gd name="connsiteY6" fmla="*/ 25400 h 143934"/>
              <a:gd name="connsiteX7" fmla="*/ 228600 w 228600"/>
              <a:gd name="connsiteY7" fmla="*/ 0 h 14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" h="143934">
                <a:moveTo>
                  <a:pt x="0" y="143934"/>
                </a:moveTo>
                <a:cubicBezTo>
                  <a:pt x="14111" y="141112"/>
                  <a:pt x="28450" y="139253"/>
                  <a:pt x="42334" y="135467"/>
                </a:cubicBezTo>
                <a:cubicBezTo>
                  <a:pt x="59554" y="130771"/>
                  <a:pt x="93134" y="118534"/>
                  <a:pt x="93134" y="118534"/>
                </a:cubicBezTo>
                <a:cubicBezTo>
                  <a:pt x="155693" y="55971"/>
                  <a:pt x="58539" y="148082"/>
                  <a:pt x="135467" y="93134"/>
                </a:cubicBezTo>
                <a:cubicBezTo>
                  <a:pt x="148458" y="83855"/>
                  <a:pt x="156050" y="68123"/>
                  <a:pt x="169334" y="59267"/>
                </a:cubicBezTo>
                <a:cubicBezTo>
                  <a:pt x="177801" y="53623"/>
                  <a:pt x="186788" y="48691"/>
                  <a:pt x="194734" y="42334"/>
                </a:cubicBezTo>
                <a:cubicBezTo>
                  <a:pt x="200967" y="37347"/>
                  <a:pt x="206680" y="31633"/>
                  <a:pt x="211667" y="25400"/>
                </a:cubicBezTo>
                <a:cubicBezTo>
                  <a:pt x="218024" y="17454"/>
                  <a:pt x="228600" y="0"/>
                  <a:pt x="228600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7"/>
          <p:cNvSpPr/>
          <p:nvPr/>
        </p:nvSpPr>
        <p:spPr>
          <a:xfrm>
            <a:off x="8957111" y="1871134"/>
            <a:ext cx="627156" cy="575733"/>
          </a:xfrm>
          <a:custGeom>
            <a:avLst/>
            <a:gdLst>
              <a:gd name="connsiteX0" fmla="*/ 627156 w 627156"/>
              <a:gd name="connsiteY0" fmla="*/ 0 h 575733"/>
              <a:gd name="connsiteX1" fmla="*/ 517089 w 627156"/>
              <a:gd name="connsiteY1" fmla="*/ 50800 h 575733"/>
              <a:gd name="connsiteX2" fmla="*/ 491689 w 627156"/>
              <a:gd name="connsiteY2" fmla="*/ 59267 h 575733"/>
              <a:gd name="connsiteX3" fmla="*/ 466289 w 627156"/>
              <a:gd name="connsiteY3" fmla="*/ 67733 h 575733"/>
              <a:gd name="connsiteX4" fmla="*/ 407022 w 627156"/>
              <a:gd name="connsiteY4" fmla="*/ 118533 h 575733"/>
              <a:gd name="connsiteX5" fmla="*/ 390089 w 627156"/>
              <a:gd name="connsiteY5" fmla="*/ 135467 h 575733"/>
              <a:gd name="connsiteX6" fmla="*/ 339289 w 627156"/>
              <a:gd name="connsiteY6" fmla="*/ 169333 h 575733"/>
              <a:gd name="connsiteX7" fmla="*/ 280022 w 627156"/>
              <a:gd name="connsiteY7" fmla="*/ 220133 h 575733"/>
              <a:gd name="connsiteX8" fmla="*/ 229222 w 627156"/>
              <a:gd name="connsiteY8" fmla="*/ 237067 h 575733"/>
              <a:gd name="connsiteX9" fmla="*/ 203822 w 627156"/>
              <a:gd name="connsiteY9" fmla="*/ 254000 h 575733"/>
              <a:gd name="connsiteX10" fmla="*/ 178422 w 627156"/>
              <a:gd name="connsiteY10" fmla="*/ 262467 h 575733"/>
              <a:gd name="connsiteX11" fmla="*/ 110689 w 627156"/>
              <a:gd name="connsiteY11" fmla="*/ 313267 h 575733"/>
              <a:gd name="connsiteX12" fmla="*/ 85289 w 627156"/>
              <a:gd name="connsiteY12" fmla="*/ 330200 h 575733"/>
              <a:gd name="connsiteX13" fmla="*/ 68356 w 627156"/>
              <a:gd name="connsiteY13" fmla="*/ 355600 h 575733"/>
              <a:gd name="connsiteX14" fmla="*/ 51422 w 627156"/>
              <a:gd name="connsiteY14" fmla="*/ 372533 h 575733"/>
              <a:gd name="connsiteX15" fmla="*/ 26022 w 627156"/>
              <a:gd name="connsiteY15" fmla="*/ 457200 h 575733"/>
              <a:gd name="connsiteX16" fmla="*/ 622 w 627156"/>
              <a:gd name="connsiteY16" fmla="*/ 541867 h 575733"/>
              <a:gd name="connsiteX17" fmla="*/ 622 w 627156"/>
              <a:gd name="connsiteY17" fmla="*/ 575733 h 5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7156" h="575733">
                <a:moveTo>
                  <a:pt x="627156" y="0"/>
                </a:moveTo>
                <a:cubicBezTo>
                  <a:pt x="552389" y="42724"/>
                  <a:pt x="589477" y="26671"/>
                  <a:pt x="517089" y="50800"/>
                </a:cubicBezTo>
                <a:lnTo>
                  <a:pt x="491689" y="59267"/>
                </a:lnTo>
                <a:lnTo>
                  <a:pt x="466289" y="67733"/>
                </a:lnTo>
                <a:cubicBezTo>
                  <a:pt x="384754" y="149268"/>
                  <a:pt x="471502" y="66948"/>
                  <a:pt x="407022" y="118533"/>
                </a:cubicBezTo>
                <a:cubicBezTo>
                  <a:pt x="400789" y="123520"/>
                  <a:pt x="396475" y="130677"/>
                  <a:pt x="390089" y="135467"/>
                </a:cubicBezTo>
                <a:cubicBezTo>
                  <a:pt x="373808" y="147678"/>
                  <a:pt x="353679" y="154943"/>
                  <a:pt x="339289" y="169333"/>
                </a:cubicBezTo>
                <a:cubicBezTo>
                  <a:pt x="322502" y="186120"/>
                  <a:pt x="303233" y="209817"/>
                  <a:pt x="280022" y="220133"/>
                </a:cubicBezTo>
                <a:cubicBezTo>
                  <a:pt x="263711" y="227382"/>
                  <a:pt x="244074" y="227166"/>
                  <a:pt x="229222" y="237067"/>
                </a:cubicBezTo>
                <a:cubicBezTo>
                  <a:pt x="220755" y="242711"/>
                  <a:pt x="212923" y="249449"/>
                  <a:pt x="203822" y="254000"/>
                </a:cubicBezTo>
                <a:cubicBezTo>
                  <a:pt x="195840" y="257991"/>
                  <a:pt x="186224" y="258133"/>
                  <a:pt x="178422" y="262467"/>
                </a:cubicBezTo>
                <a:cubicBezTo>
                  <a:pt x="81739" y="316180"/>
                  <a:pt x="157404" y="275894"/>
                  <a:pt x="110689" y="313267"/>
                </a:cubicBezTo>
                <a:cubicBezTo>
                  <a:pt x="102743" y="319624"/>
                  <a:pt x="93756" y="324556"/>
                  <a:pt x="85289" y="330200"/>
                </a:cubicBezTo>
                <a:cubicBezTo>
                  <a:pt x="79645" y="338667"/>
                  <a:pt x="74713" y="347654"/>
                  <a:pt x="68356" y="355600"/>
                </a:cubicBezTo>
                <a:cubicBezTo>
                  <a:pt x="63369" y="361833"/>
                  <a:pt x="54992" y="365393"/>
                  <a:pt x="51422" y="372533"/>
                </a:cubicBezTo>
                <a:cubicBezTo>
                  <a:pt x="36458" y="402461"/>
                  <a:pt x="35136" y="426821"/>
                  <a:pt x="26022" y="457200"/>
                </a:cubicBezTo>
                <a:cubicBezTo>
                  <a:pt x="20762" y="474735"/>
                  <a:pt x="3410" y="519567"/>
                  <a:pt x="622" y="541867"/>
                </a:cubicBezTo>
                <a:cubicBezTo>
                  <a:pt x="-778" y="553068"/>
                  <a:pt x="622" y="564444"/>
                  <a:pt x="622" y="57573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Box 448"/>
          <p:cNvSpPr txBox="1"/>
          <p:nvPr/>
        </p:nvSpPr>
        <p:spPr>
          <a:xfrm>
            <a:off x="9775372" y="3263295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dirty="0">
                <a:latin typeface="Calibri" pitchFamily="34" charset="0"/>
                <a:cs typeface="Calibri" pitchFamily="34" charset="0"/>
              </a:rPr>
              <a:t>4) Use external aligner to align subsets</a:t>
            </a:r>
          </a:p>
        </p:txBody>
      </p:sp>
      <p:sp>
        <p:nvSpPr>
          <p:cNvPr id="456" name="Right Arrow 455"/>
          <p:cNvSpPr/>
          <p:nvPr/>
        </p:nvSpPr>
        <p:spPr>
          <a:xfrm rot="5400000">
            <a:off x="8737603" y="3295956"/>
            <a:ext cx="69668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64" name="Group 463"/>
          <p:cNvGrpSpPr/>
          <p:nvPr/>
        </p:nvGrpSpPr>
        <p:grpSpPr>
          <a:xfrm>
            <a:off x="7821993" y="3831705"/>
            <a:ext cx="3564464" cy="2275181"/>
            <a:chOff x="6036734" y="3766390"/>
            <a:chExt cx="2827865" cy="1594235"/>
          </a:xfrm>
        </p:grpSpPr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3" name="Straight Connector 392"/>
            <p:cNvCxnSpPr>
              <a:stCxn id="374" idx="7"/>
              <a:endCxn id="437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7" idx="0"/>
              <a:endCxn id="437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75" idx="0"/>
              <a:endCxn id="433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88" idx="0"/>
              <a:endCxn id="433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86" idx="7"/>
              <a:endCxn id="442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91" idx="7"/>
              <a:endCxn id="436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71" idx="6"/>
              <a:endCxn id="436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85" idx="5"/>
              <a:endCxn id="435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370" idx="5"/>
              <a:endCxn id="435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72" idx="4"/>
              <a:endCxn id="434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79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373" idx="4"/>
              <a:endCxn id="428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383" idx="4"/>
              <a:endCxn id="428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84" idx="4"/>
              <a:endCxn id="423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76" idx="0"/>
              <a:endCxn id="419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389" idx="0"/>
              <a:endCxn id="418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endCxn id="417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78" idx="0"/>
              <a:endCxn id="417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380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381" idx="3"/>
              <a:endCxn id="422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382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90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Connector 415"/>
            <p:cNvCxnSpPr>
              <a:stCxn id="415" idx="6"/>
              <a:endCxn id="392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0" name="Straight Connector 419"/>
            <p:cNvCxnSpPr>
              <a:stCxn id="419" idx="6"/>
              <a:endCxn id="418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418" idx="5"/>
              <a:endCxn id="417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4" name="Straight Connector 423"/>
            <p:cNvCxnSpPr>
              <a:stCxn id="423" idx="5"/>
              <a:endCxn id="422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/>
            <p:cNvCxnSpPr>
              <a:stCxn id="428" idx="4"/>
              <a:endCxn id="427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>
              <a:stCxn id="426" idx="5"/>
              <a:endCxn id="419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8" name="Straight Connector 437"/>
            <p:cNvCxnSpPr>
              <a:stCxn id="433" idx="2"/>
              <a:endCxn id="434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>
              <a:stCxn id="440" idx="3"/>
              <a:endCxn id="433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Oval 439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/>
            <p:cNvCxnSpPr>
              <a:stCxn id="442" idx="3"/>
              <a:endCxn id="437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>
              <a:stCxn id="435" idx="4"/>
              <a:endCxn id="436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7" name="Straight Connector 446"/>
            <p:cNvCxnSpPr>
              <a:stCxn id="445" idx="4"/>
              <a:endCxn id="442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Freeform 456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49894" y="4343400"/>
            <a:ext cx="3487077" cy="2320871"/>
            <a:chOff x="4666323" y="4692727"/>
            <a:chExt cx="3089143" cy="1971544"/>
          </a:xfrm>
        </p:grpSpPr>
        <p:sp>
          <p:nvSpPr>
            <p:cNvPr id="476" name="Oval 475"/>
            <p:cNvSpPr>
              <a:spLocks noChangeAspect="1"/>
            </p:cNvSpPr>
            <p:nvPr/>
          </p:nvSpPr>
          <p:spPr>
            <a:xfrm>
              <a:off x="7366003" y="5977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>
              <a:off x="7476069" y="5520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>
              <a:spLocks noChangeAspect="1"/>
            </p:cNvSpPr>
            <p:nvPr/>
          </p:nvSpPr>
          <p:spPr>
            <a:xfrm>
              <a:off x="7493002" y="5791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7160685" y="5703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/>
            <p:cNvCxnSpPr>
              <a:stCxn id="476" idx="2"/>
            </p:cNvCxnSpPr>
            <p:nvPr/>
          </p:nvCxnSpPr>
          <p:spPr>
            <a:xfrm flipH="1" flipV="1">
              <a:off x="7030299" y="5769819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>
              <a:stCxn id="478" idx="2"/>
            </p:cNvCxnSpPr>
            <p:nvPr/>
          </p:nvCxnSpPr>
          <p:spPr>
            <a:xfrm flipH="1">
              <a:off x="7211273" y="5562602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>
              <a:stCxn id="486" idx="2"/>
            </p:cNvCxnSpPr>
            <p:nvPr/>
          </p:nvCxnSpPr>
          <p:spPr>
            <a:xfrm flipH="1" flipV="1">
              <a:off x="7219954" y="5732990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/>
            <p:cNvSpPr>
              <a:spLocks noChangeAspect="1"/>
            </p:cNvSpPr>
            <p:nvPr/>
          </p:nvSpPr>
          <p:spPr>
            <a:xfrm>
              <a:off x="6979710" y="57192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Straight Connector 511"/>
            <p:cNvCxnSpPr>
              <a:stCxn id="511" idx="6"/>
              <a:endCxn id="488" idx="2"/>
            </p:cNvCxnSpPr>
            <p:nvPr/>
          </p:nvCxnSpPr>
          <p:spPr>
            <a:xfrm flipV="1">
              <a:off x="7038979" y="5732991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9" name="Group 558"/>
            <p:cNvGrpSpPr/>
            <p:nvPr/>
          </p:nvGrpSpPr>
          <p:grpSpPr>
            <a:xfrm>
              <a:off x="4800602" y="4902202"/>
              <a:ext cx="677333" cy="880533"/>
              <a:chOff x="3403601" y="5105401"/>
              <a:chExt cx="677333" cy="880533"/>
            </a:xfrm>
          </p:grpSpPr>
          <p:sp>
            <p:nvSpPr>
              <p:cNvPr id="466" name="Oval 465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4" name="Straight Connector 493"/>
              <p:cNvCxnSpPr>
                <a:stCxn id="487" idx="7"/>
                <a:endCxn id="52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>
                <a:stCxn id="467" idx="6"/>
                <a:endCxn id="52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81" idx="5"/>
                <a:endCxn id="52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6" idx="5"/>
                <a:endCxn id="52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Oval 52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6" name="Straight Connector 535"/>
              <p:cNvCxnSpPr>
                <a:stCxn id="528" idx="4"/>
                <a:endCxn id="52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9" name="Freeform 538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 559"/>
            <p:cNvGrpSpPr/>
            <p:nvPr/>
          </p:nvGrpSpPr>
          <p:grpSpPr>
            <a:xfrm>
              <a:off x="5003801" y="5630334"/>
              <a:ext cx="650904" cy="794016"/>
              <a:chOff x="3598334" y="5655734"/>
              <a:chExt cx="650904" cy="794016"/>
            </a:xfrm>
          </p:grpSpPr>
          <p:sp>
            <p:nvSpPr>
              <p:cNvPr id="470" name="Oval 469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9" name="Straight Connector 488"/>
              <p:cNvCxnSpPr>
                <a:stCxn id="470" idx="7"/>
                <a:endCxn id="530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83" idx="0"/>
                <a:endCxn id="530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82" idx="7"/>
                <a:endCxn id="534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Oval 529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5" name="Straight Connector 534"/>
              <p:cNvCxnSpPr>
                <a:stCxn id="534" idx="3"/>
                <a:endCxn id="530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Oval 53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8" name="Straight Connector 537"/>
              <p:cNvCxnSpPr>
                <a:stCxn id="537" idx="4"/>
                <a:endCxn id="534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Freeform 539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8" name="Group 557"/>
            <p:cNvGrpSpPr/>
            <p:nvPr/>
          </p:nvGrpSpPr>
          <p:grpSpPr>
            <a:xfrm>
              <a:off x="5621867" y="4986756"/>
              <a:ext cx="740892" cy="1498713"/>
              <a:chOff x="4021667" y="4961355"/>
              <a:chExt cx="740892" cy="1498713"/>
            </a:xfrm>
          </p:grpSpPr>
          <p:sp>
            <p:nvSpPr>
              <p:cNvPr id="468" name="Oval 467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1" name="Straight Connector 490"/>
              <p:cNvCxnSpPr>
                <a:stCxn id="471" idx="0"/>
                <a:endCxn id="526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84" idx="0"/>
                <a:endCxn id="526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68" idx="4"/>
                <a:endCxn id="527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>
                <a:stCxn id="475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Oval 525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/>
              <p:cNvCxnSpPr>
                <a:stCxn id="526" idx="2"/>
                <a:endCxn id="527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>
                <a:stCxn id="533" idx="3"/>
                <a:endCxn id="526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" name="Oval 532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Freeform 540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7" name="Group 556"/>
            <p:cNvGrpSpPr/>
            <p:nvPr/>
          </p:nvGrpSpPr>
          <p:grpSpPr>
            <a:xfrm>
              <a:off x="6062133" y="4748524"/>
              <a:ext cx="711200" cy="824102"/>
              <a:chOff x="4495800" y="4892457"/>
              <a:chExt cx="711200" cy="824102"/>
            </a:xfrm>
          </p:grpSpPr>
          <p:sp>
            <p:nvSpPr>
              <p:cNvPr id="469" name="Oval 468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" name="Straight Connector 499"/>
              <p:cNvCxnSpPr>
                <a:stCxn id="469" idx="4"/>
                <a:endCxn id="523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>
                <a:stCxn id="479" idx="4"/>
                <a:endCxn id="523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Oval 521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4" name="Straight Connector 523"/>
              <p:cNvCxnSpPr>
                <a:stCxn id="523" idx="4"/>
                <a:endCxn id="522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Freeform 541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6" name="Group 555"/>
            <p:cNvGrpSpPr/>
            <p:nvPr/>
          </p:nvGrpSpPr>
          <p:grpSpPr>
            <a:xfrm>
              <a:off x="6443127" y="5748868"/>
              <a:ext cx="905941" cy="814024"/>
              <a:chOff x="4842926" y="5672668"/>
              <a:chExt cx="905941" cy="814024"/>
            </a:xfrm>
          </p:grpSpPr>
          <p:sp>
            <p:nvSpPr>
              <p:cNvPr id="472" name="Oval 471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3" name="Straight Connector 502"/>
              <p:cNvCxnSpPr>
                <a:stCxn id="472" idx="0"/>
                <a:endCxn id="515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stCxn id="485" idx="0"/>
                <a:endCxn id="514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3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>
                <a:stCxn id="474" idx="0"/>
                <a:endCxn id="513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" name="Oval 512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6" name="Straight Connector 515"/>
              <p:cNvCxnSpPr>
                <a:stCxn id="515" idx="6"/>
                <a:endCxn id="514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>
                <a:stCxn id="514" idx="5"/>
                <a:endCxn id="513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Oval 520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" name="Straight Connector 524"/>
              <p:cNvCxnSpPr>
                <a:stCxn id="521" idx="5"/>
                <a:endCxn id="515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Freeform 542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6697135" y="4783668"/>
              <a:ext cx="759452" cy="872066"/>
              <a:chOff x="5173135" y="4783668"/>
              <a:chExt cx="759452" cy="872066"/>
            </a:xfrm>
          </p:grpSpPr>
          <p:sp>
            <p:nvSpPr>
              <p:cNvPr id="477" name="Oval 476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2" name="Straight Connector 501"/>
              <p:cNvCxnSpPr>
                <a:stCxn id="480" idx="4"/>
                <a:endCxn id="519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stCxn id="477" idx="3"/>
                <a:endCxn id="518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" name="Oval 517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0" name="Straight Connector 519"/>
              <p:cNvCxnSpPr>
                <a:stCxn id="519" idx="5"/>
                <a:endCxn id="518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Freeform 543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45" name="Freeform 544"/>
            <p:cNvSpPr/>
            <p:nvPr/>
          </p:nvSpPr>
          <p:spPr>
            <a:xfrm>
              <a:off x="6908692" y="5393269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4666323" y="5664200"/>
              <a:ext cx="278210" cy="502732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Freeform 569"/>
            <p:cNvSpPr/>
            <p:nvPr/>
          </p:nvSpPr>
          <p:spPr>
            <a:xfrm rot="17767447">
              <a:off x="5555323" y="6273800"/>
              <a:ext cx="278210" cy="502732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 rot="5237657">
              <a:off x="5775456" y="4580466"/>
              <a:ext cx="278210" cy="502732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3" name="Straight Arrow Connector 572"/>
            <p:cNvCxnSpPr>
              <a:stCxn id="542" idx="11"/>
              <a:endCxn id="543" idx="5"/>
            </p:cNvCxnSpPr>
            <p:nvPr/>
          </p:nvCxnSpPr>
          <p:spPr>
            <a:xfrm>
              <a:off x="6477000" y="5469467"/>
              <a:ext cx="143935" cy="296334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Arrow Connector 573"/>
            <p:cNvCxnSpPr>
              <a:stCxn id="544" idx="16"/>
              <a:endCxn id="543" idx="0"/>
            </p:cNvCxnSpPr>
            <p:nvPr/>
          </p:nvCxnSpPr>
          <p:spPr>
            <a:xfrm flipH="1">
              <a:off x="6773335" y="5621868"/>
              <a:ext cx="1" cy="287866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Freeform 576"/>
            <p:cNvSpPr/>
            <p:nvPr/>
          </p:nvSpPr>
          <p:spPr>
            <a:xfrm rot="10972209">
              <a:off x="7449624" y="5133382"/>
              <a:ext cx="208369" cy="273226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8" name="TextBox 577"/>
          <p:cNvSpPr txBox="1"/>
          <p:nvPr/>
        </p:nvSpPr>
        <p:spPr>
          <a:xfrm>
            <a:off x="3678385" y="3721705"/>
            <a:ext cx="312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dirty="0">
                <a:latin typeface="Calibri" pitchFamily="34" charset="0"/>
                <a:cs typeface="Calibri" pitchFamily="34" charset="0"/>
              </a:rPr>
              <a:t>5) Use external profile aligner to merge subset alignments</a:t>
            </a:r>
          </a:p>
        </p:txBody>
      </p:sp>
      <p:sp>
        <p:nvSpPr>
          <p:cNvPr id="768" name="TextBox 767"/>
          <p:cNvSpPr txBox="1"/>
          <p:nvPr/>
        </p:nvSpPr>
        <p:spPr>
          <a:xfrm>
            <a:off x="163286" y="3008085"/>
            <a:ext cx="28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dirty="0">
                <a:latin typeface="Calibri" pitchFamily="34" charset="0"/>
                <a:cs typeface="Calibri" pitchFamily="34" charset="0"/>
              </a:rPr>
              <a:t>6) Use transitivity to merge subset pairs into a full alignment, scrap the old tree</a:t>
            </a:r>
          </a:p>
        </p:txBody>
      </p:sp>
      <p:sp>
        <p:nvSpPr>
          <p:cNvPr id="769" name="Right Arrow 768"/>
          <p:cNvSpPr/>
          <p:nvPr/>
        </p:nvSpPr>
        <p:spPr>
          <a:xfrm rot="9316122">
            <a:off x="7329043" y="5155987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0" name="Right Arrow 769"/>
          <p:cNvSpPr/>
          <p:nvPr/>
        </p:nvSpPr>
        <p:spPr>
          <a:xfrm rot="11848401">
            <a:off x="3054053" y="5038903"/>
            <a:ext cx="72078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1" name="Right Arrow 770"/>
          <p:cNvSpPr/>
          <p:nvPr/>
        </p:nvSpPr>
        <p:spPr>
          <a:xfrm rot="19315488">
            <a:off x="2682730" y="2731479"/>
            <a:ext cx="114231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3" name="TextBox 772"/>
          <p:cNvSpPr txBox="1"/>
          <p:nvPr/>
        </p:nvSpPr>
        <p:spPr>
          <a:xfrm>
            <a:off x="2910477" y="2980266"/>
            <a:ext cx="140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(repeat)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8801" y="3928533"/>
            <a:ext cx="2429934" cy="1371600"/>
            <a:chOff x="1854201" y="3852333"/>
            <a:chExt cx="2429934" cy="1371600"/>
          </a:xfrm>
        </p:grpSpPr>
        <p:grpSp>
          <p:nvGrpSpPr>
            <p:cNvPr id="767" name="Group 766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660" name="Oval 659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3" name="Straight Connector 682"/>
              <p:cNvCxnSpPr>
                <a:stCxn id="664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>
                <a:stCxn id="677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>
                <a:stCxn id="665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/>
              <p:cNvCxnSpPr>
                <a:stCxn id="678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/>
              <p:cNvCxnSpPr>
                <a:stCxn id="676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/>
              <p:cNvCxnSpPr>
                <a:stCxn id="681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>
                <a:stCxn id="661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/>
              <p:cNvCxnSpPr>
                <a:stCxn id="675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>
                <a:stCxn id="660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>
                <a:stCxn id="662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>
                <a:stCxn id="669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>
                <a:stCxn id="663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>
                <a:stCxn id="673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/>
              <p:cNvCxnSpPr>
                <a:stCxn id="674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>
                <a:stCxn id="666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/>
              <p:cNvCxnSpPr>
                <a:stCxn id="679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/>
              <p:cNvCxnSpPr>
                <a:stCxn id="668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/>
              <p:cNvCxnSpPr>
                <a:stCxn id="670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/>
              <p:cNvCxnSpPr>
                <a:stCxn id="671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>
                <a:stCxn id="672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>
                <a:stCxn id="680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4" name="TextBox 773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28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8" grpId="0"/>
      <p:bldP spid="279" grpId="0" animBg="1"/>
      <p:bldP spid="360" grpId="0"/>
      <p:bldP spid="361" grpId="0" animBg="1"/>
      <p:bldP spid="362" grpId="0" animBg="1"/>
      <p:bldP spid="363" grpId="0" animBg="1"/>
      <p:bldP spid="364" grpId="0" animBg="1"/>
      <p:bldP spid="366" grpId="0" animBg="1"/>
      <p:bldP spid="367" grpId="0" animBg="1"/>
      <p:bldP spid="368" grpId="0" animBg="1"/>
      <p:bldP spid="449" grpId="0"/>
      <p:bldP spid="456" grpId="0" animBg="1"/>
      <p:bldP spid="578" grpId="0"/>
      <p:bldP spid="768" grpId="0"/>
      <p:bldP spid="769" grpId="0" animBg="1"/>
      <p:bldP spid="770" grpId="0" animBg="1"/>
      <p:bldP spid="771" grpId="0" animBg="1"/>
      <p:bldP spid="7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2116447" y="905390"/>
            <a:ext cx="7959106" cy="59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/>
          <a:p>
            <a:fld id="{8E45C46D-76D0-4433-836E-7209E8453B20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3562" y="950025"/>
            <a:ext cx="1746552" cy="943428"/>
            <a:chOff x="863601" y="1286934"/>
            <a:chExt cx="2429934" cy="13716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8" idx="7"/>
              <a:endCxn id="71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0"/>
              <a:endCxn id="71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0"/>
              <a:endCxn id="67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67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76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70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6"/>
              <a:endCxn id="70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69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5"/>
              <a:endCxn id="69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4"/>
              <a:endCxn id="68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6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4"/>
              <a:endCxn id="6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57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  <a:endCxn id="53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  <a:endCxn id="52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1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0"/>
              <a:endCxn id="51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2"/>
              <a:endCxn id="4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3"/>
              <a:endCxn id="56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2"/>
              <a:endCxn id="26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4" idx="2"/>
              <a:endCxn id="26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  <a:endCxn id="26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2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1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5"/>
              <a:endCxn id="56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6"/>
              <a:endCxn id="4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62" idx="4"/>
              <a:endCxn id="6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6"/>
              <a:endCxn id="57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5"/>
              <a:endCxn id="53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7" idx="2"/>
              <a:endCxn id="68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3"/>
              <a:endCxn id="67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6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  <a:endCxn id="71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2"/>
              <a:endCxn id="70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6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7"/>
              <a:endCxn id="68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7781" y="907912"/>
            <a:ext cx="838202" cy="821048"/>
            <a:chOff x="643467" y="1558086"/>
            <a:chExt cx="838202" cy="82104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936613" y="155808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237342" y="1329817"/>
            <a:ext cx="105954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 rot="5400000">
            <a:off x="3149209" y="2279745"/>
            <a:ext cx="904744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3" name="Group 442"/>
          <p:cNvGrpSpPr/>
          <p:nvPr/>
        </p:nvGrpSpPr>
        <p:grpSpPr>
          <a:xfrm>
            <a:off x="2371876" y="2904503"/>
            <a:ext cx="2036837" cy="1291773"/>
            <a:chOff x="7052734" y="1490133"/>
            <a:chExt cx="2683933" cy="1684868"/>
          </a:xfrm>
        </p:grpSpPr>
        <p:grpSp>
          <p:nvGrpSpPr>
            <p:cNvPr id="108" name="Group 107"/>
            <p:cNvGrpSpPr/>
            <p:nvPr/>
          </p:nvGrpSpPr>
          <p:grpSpPr>
            <a:xfrm>
              <a:off x="7205135" y="1625599"/>
              <a:ext cx="2429934" cy="1371600"/>
              <a:chOff x="863601" y="1286934"/>
              <a:chExt cx="2429934" cy="1371600"/>
            </a:xfrm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100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72068" y="18891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473200" y="1346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981201" y="132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199093" y="24606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679575" y="2453218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269067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683934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12534" y="244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1735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081868" y="2184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921001" y="1540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191934" y="1727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387600" y="128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83934" y="1363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863601" y="1608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1032935" y="2294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464735" y="24807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938867" y="25738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2514600" y="2438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08867" y="1998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872067" y="2091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876550" y="19102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13" idx="7"/>
                <a:endCxn id="176" idx="3"/>
              </p:cNvCxnSpPr>
              <p:nvPr/>
            </p:nvCxnSpPr>
            <p:spPr>
              <a:xfrm flipV="1">
                <a:off x="1271362" y="2287903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0"/>
                <a:endCxn id="176" idx="4"/>
              </p:cNvCxnSpPr>
              <p:nvPr/>
            </p:nvCxnSpPr>
            <p:spPr>
              <a:xfrm flipV="1">
                <a:off x="1507069" y="2296583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14" idx="0"/>
                <a:endCxn id="172" idx="4"/>
              </p:cNvCxnSpPr>
              <p:nvPr/>
            </p:nvCxnSpPr>
            <p:spPr>
              <a:xfrm flipV="1">
                <a:off x="1721909" y="2087033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0"/>
                <a:endCxn id="172" idx="4"/>
              </p:cNvCxnSpPr>
              <p:nvPr/>
            </p:nvCxnSpPr>
            <p:spPr>
              <a:xfrm flipH="1" flipV="1">
                <a:off x="1906059" y="2087033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5" idx="7"/>
                <a:endCxn id="181" idx="3"/>
              </p:cNvCxnSpPr>
              <p:nvPr/>
            </p:nvCxnSpPr>
            <p:spPr>
              <a:xfrm flipV="1">
                <a:off x="1105204" y="2113278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7"/>
                <a:endCxn id="175" idx="3"/>
              </p:cNvCxnSpPr>
              <p:nvPr/>
            </p:nvCxnSpPr>
            <p:spPr>
              <a:xfrm flipV="1">
                <a:off x="944336" y="2021203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10" idx="6"/>
                <a:endCxn id="175" idx="2"/>
              </p:cNvCxnSpPr>
              <p:nvPr/>
            </p:nvCxnSpPr>
            <p:spPr>
              <a:xfrm>
                <a:off x="956736" y="1931460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4" idx="5"/>
                <a:endCxn id="174" idx="2"/>
              </p:cNvCxnSpPr>
              <p:nvPr/>
            </p:nvCxnSpPr>
            <p:spPr>
              <a:xfrm>
                <a:off x="935870" y="1680936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09" idx="5"/>
                <a:endCxn id="174" idx="1"/>
              </p:cNvCxnSpPr>
              <p:nvPr/>
            </p:nvCxnSpPr>
            <p:spPr>
              <a:xfrm>
                <a:off x="1172936" y="1520069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11" idx="4"/>
                <a:endCxn id="173" idx="1"/>
              </p:cNvCxnSpPr>
              <p:nvPr/>
            </p:nvCxnSpPr>
            <p:spPr>
              <a:xfrm>
                <a:off x="1515534" y="1430869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18" idx="4"/>
              </p:cNvCxnSpPr>
              <p:nvPr/>
            </p:nvCxnSpPr>
            <p:spPr>
              <a:xfrm>
                <a:off x="1778001" y="1532468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12" idx="4"/>
                <a:endCxn id="167" idx="1"/>
              </p:cNvCxnSpPr>
              <p:nvPr/>
            </p:nvCxnSpPr>
            <p:spPr>
              <a:xfrm>
                <a:off x="2023535" y="1405468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2" idx="4"/>
                <a:endCxn id="167" idx="7"/>
              </p:cNvCxnSpPr>
              <p:nvPr/>
            </p:nvCxnSpPr>
            <p:spPr>
              <a:xfrm flipH="1">
                <a:off x="2219113" y="1371602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3" idx="4"/>
                <a:endCxn id="162" idx="0"/>
              </p:cNvCxnSpPr>
              <p:nvPr/>
            </p:nvCxnSpPr>
            <p:spPr>
              <a:xfrm flipH="1">
                <a:off x="2426759" y="1447802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15" idx="0"/>
                <a:endCxn id="158" idx="3"/>
              </p:cNvCxnSpPr>
              <p:nvPr/>
            </p:nvCxnSpPr>
            <p:spPr>
              <a:xfrm flipV="1">
                <a:off x="2311401" y="2167253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8" idx="0"/>
                <a:endCxn id="157" idx="4"/>
              </p:cNvCxnSpPr>
              <p:nvPr/>
            </p:nvCxnSpPr>
            <p:spPr>
              <a:xfrm flipH="1" flipV="1">
                <a:off x="2547409" y="2210858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56" idx="4"/>
              </p:cNvCxnSpPr>
              <p:nvPr/>
            </p:nvCxnSpPr>
            <p:spPr>
              <a:xfrm flipH="1" flipV="1">
                <a:off x="2709334" y="2239433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17" idx="0"/>
                <a:endCxn id="156" idx="5"/>
              </p:cNvCxnSpPr>
              <p:nvPr/>
            </p:nvCxnSpPr>
            <p:spPr>
              <a:xfrm flipH="1" flipV="1">
                <a:off x="2730288" y="2230753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9" idx="2"/>
                <a:endCxn id="154" idx="5"/>
              </p:cNvCxnSpPr>
              <p:nvPr/>
            </p:nvCxnSpPr>
            <p:spPr>
              <a:xfrm flipH="1" flipV="1">
                <a:off x="2746163" y="1976753"/>
                <a:ext cx="335705" cy="24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20" idx="3"/>
                <a:endCxn id="161" idx="7"/>
              </p:cNvCxnSpPr>
              <p:nvPr/>
            </p:nvCxnSpPr>
            <p:spPr>
              <a:xfrm flipH="1">
                <a:off x="2574713" y="1613203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1" idx="2"/>
                <a:endCxn id="131" idx="7"/>
              </p:cNvCxnSpPr>
              <p:nvPr/>
            </p:nvCxnSpPr>
            <p:spPr>
              <a:xfrm flipH="1">
                <a:off x="2927138" y="1769535"/>
                <a:ext cx="264796" cy="14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9" idx="2"/>
                <a:endCxn id="131" idx="6"/>
              </p:cNvCxnSpPr>
              <p:nvPr/>
            </p:nvCxnSpPr>
            <p:spPr>
              <a:xfrm flipH="1" flipV="1">
                <a:off x="2935818" y="1939924"/>
                <a:ext cx="273049" cy="100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695575" y="1926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6"/>
                <a:endCxn id="131" idx="2"/>
              </p:cNvCxnSpPr>
              <p:nvPr/>
            </p:nvCxnSpPr>
            <p:spPr>
              <a:xfrm flipV="1">
                <a:off x="2754843" y="1939924"/>
                <a:ext cx="121707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679700" y="2180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517775" y="2151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320925" y="21166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>
                <a:stCxn id="158" idx="6"/>
                <a:endCxn id="157" idx="2"/>
              </p:cNvCxnSpPr>
              <p:nvPr/>
            </p:nvCxnSpPr>
            <p:spPr>
              <a:xfrm>
                <a:off x="2380193" y="2146299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7" idx="5"/>
                <a:endCxn id="156" idx="1"/>
              </p:cNvCxnSpPr>
              <p:nvPr/>
            </p:nvCxnSpPr>
            <p:spPr>
              <a:xfrm flipV="1">
                <a:off x="2568363" y="2188845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524125" y="1897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97125" y="18499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5"/>
                <a:endCxn id="161" idx="2"/>
              </p:cNvCxnSpPr>
              <p:nvPr/>
            </p:nvCxnSpPr>
            <p:spPr>
              <a:xfrm>
                <a:off x="2447713" y="1900553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6"/>
                <a:endCxn id="154" idx="2"/>
              </p:cNvCxnSpPr>
              <p:nvPr/>
            </p:nvCxnSpPr>
            <p:spPr>
              <a:xfrm>
                <a:off x="2583393" y="1927224"/>
                <a:ext cx="112182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266950" y="1935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46300" y="18531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168525" y="16626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4"/>
                <a:endCxn id="166" idx="0"/>
              </p:cNvCxnSpPr>
              <p:nvPr/>
            </p:nvCxnSpPr>
            <p:spPr>
              <a:xfrm flipH="1">
                <a:off x="2175934" y="1721908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5" idx="6"/>
                <a:endCxn id="162" idx="3"/>
              </p:cNvCxnSpPr>
              <p:nvPr/>
            </p:nvCxnSpPr>
            <p:spPr>
              <a:xfrm flipV="1">
                <a:off x="2326218" y="1900553"/>
                <a:ext cx="79587" cy="64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5" idx="5"/>
                <a:endCxn id="158" idx="0"/>
              </p:cNvCxnSpPr>
              <p:nvPr/>
            </p:nvCxnSpPr>
            <p:spPr>
              <a:xfrm>
                <a:off x="2317538" y="1986278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6" idx="5"/>
                <a:endCxn id="165" idx="2"/>
              </p:cNvCxnSpPr>
              <p:nvPr/>
            </p:nvCxnSpPr>
            <p:spPr>
              <a:xfrm>
                <a:off x="2196888" y="1903728"/>
                <a:ext cx="70062" cy="6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876425" y="20277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603375" y="18690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330325" y="18467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238250" y="19706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1479550" y="22373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72" idx="2"/>
                <a:endCxn id="173" idx="5"/>
              </p:cNvCxnSpPr>
              <p:nvPr/>
            </p:nvCxnSpPr>
            <p:spPr>
              <a:xfrm flipH="1" flipV="1">
                <a:off x="1653963" y="1919603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9" idx="3"/>
                <a:endCxn id="172" idx="7"/>
              </p:cNvCxnSpPr>
              <p:nvPr/>
            </p:nvCxnSpPr>
            <p:spPr>
              <a:xfrm flipH="1">
                <a:off x="1927013" y="1925953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990725" y="18753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>
                <a:stCxn id="179" idx="6"/>
                <a:endCxn id="166" idx="2"/>
              </p:cNvCxnSpPr>
              <p:nvPr/>
            </p:nvCxnSpPr>
            <p:spPr>
              <a:xfrm flipV="1">
                <a:off x="2049993" y="1882774"/>
                <a:ext cx="9630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498600" y="2062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>
                <a:stCxn id="181" idx="3"/>
                <a:endCxn id="176" idx="7"/>
              </p:cNvCxnSpPr>
              <p:nvPr/>
            </p:nvCxnSpPr>
            <p:spPr>
              <a:xfrm>
                <a:off x="1507280" y="2113278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4"/>
                <a:endCxn id="175" idx="7"/>
              </p:cNvCxnSpPr>
              <p:nvPr/>
            </p:nvCxnSpPr>
            <p:spPr>
              <a:xfrm flipH="1">
                <a:off x="1288838" y="1906058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463675" y="19483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  <a:endCxn id="175" idx="6"/>
              </p:cNvCxnSpPr>
              <p:nvPr/>
            </p:nvCxnSpPr>
            <p:spPr>
              <a:xfrm flipH="1">
                <a:off x="1297518" y="1978024"/>
                <a:ext cx="16615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84" idx="4"/>
                <a:endCxn id="181" idx="0"/>
              </p:cNvCxnSpPr>
              <p:nvPr/>
            </p:nvCxnSpPr>
            <p:spPr>
              <a:xfrm>
                <a:off x="1493309" y="2007658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4" idx="7"/>
                <a:endCxn id="173" idx="2"/>
              </p:cNvCxnSpPr>
              <p:nvPr/>
            </p:nvCxnSpPr>
            <p:spPr>
              <a:xfrm flipV="1">
                <a:off x="1514263" y="1898649"/>
                <a:ext cx="89112" cy="584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>
              <a:off x="8238067" y="1549401"/>
              <a:ext cx="279403" cy="1566333"/>
            </a:xfrm>
            <a:custGeom>
              <a:avLst/>
              <a:gdLst>
                <a:gd name="connsiteX0" fmla="*/ 0 w 279403"/>
                <a:gd name="connsiteY0" fmla="*/ 0 h 1490133"/>
                <a:gd name="connsiteX1" fmla="*/ 8467 w 279403"/>
                <a:gd name="connsiteY1" fmla="*/ 101600 h 1490133"/>
                <a:gd name="connsiteX2" fmla="*/ 33867 w 279403"/>
                <a:gd name="connsiteY2" fmla="*/ 177800 h 1490133"/>
                <a:gd name="connsiteX3" fmla="*/ 76200 w 279403"/>
                <a:gd name="connsiteY3" fmla="*/ 304800 h 1490133"/>
                <a:gd name="connsiteX4" fmla="*/ 101600 w 279403"/>
                <a:gd name="connsiteY4" fmla="*/ 381000 h 1490133"/>
                <a:gd name="connsiteX5" fmla="*/ 110067 w 279403"/>
                <a:gd name="connsiteY5" fmla="*/ 406400 h 1490133"/>
                <a:gd name="connsiteX6" fmla="*/ 143934 w 279403"/>
                <a:gd name="connsiteY6" fmla="*/ 482600 h 1490133"/>
                <a:gd name="connsiteX7" fmla="*/ 152400 w 279403"/>
                <a:gd name="connsiteY7" fmla="*/ 516466 h 1490133"/>
                <a:gd name="connsiteX8" fmla="*/ 169334 w 279403"/>
                <a:gd name="connsiteY8" fmla="*/ 567266 h 1490133"/>
                <a:gd name="connsiteX9" fmla="*/ 194734 w 279403"/>
                <a:gd name="connsiteY9" fmla="*/ 651933 h 1490133"/>
                <a:gd name="connsiteX10" fmla="*/ 211667 w 279403"/>
                <a:gd name="connsiteY10" fmla="*/ 702733 h 1490133"/>
                <a:gd name="connsiteX11" fmla="*/ 228600 w 279403"/>
                <a:gd name="connsiteY11" fmla="*/ 728133 h 1490133"/>
                <a:gd name="connsiteX12" fmla="*/ 245534 w 279403"/>
                <a:gd name="connsiteY12" fmla="*/ 829733 h 1490133"/>
                <a:gd name="connsiteX13" fmla="*/ 254000 w 279403"/>
                <a:gd name="connsiteY13" fmla="*/ 855133 h 1490133"/>
                <a:gd name="connsiteX14" fmla="*/ 262467 w 279403"/>
                <a:gd name="connsiteY14" fmla="*/ 897466 h 1490133"/>
                <a:gd name="connsiteX15" fmla="*/ 270934 w 279403"/>
                <a:gd name="connsiteY15" fmla="*/ 973666 h 1490133"/>
                <a:gd name="connsiteX16" fmla="*/ 279400 w 279403"/>
                <a:gd name="connsiteY16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03" h="1490133">
                  <a:moveTo>
                    <a:pt x="0" y="0"/>
                  </a:moveTo>
                  <a:cubicBezTo>
                    <a:pt x="2822" y="33867"/>
                    <a:pt x="2880" y="68078"/>
                    <a:pt x="8467" y="101600"/>
                  </a:cubicBezTo>
                  <a:cubicBezTo>
                    <a:pt x="8468" y="101607"/>
                    <a:pt x="29632" y="165097"/>
                    <a:pt x="33867" y="177800"/>
                  </a:cubicBezTo>
                  <a:lnTo>
                    <a:pt x="76200" y="304800"/>
                  </a:lnTo>
                  <a:lnTo>
                    <a:pt x="101600" y="381000"/>
                  </a:lnTo>
                  <a:cubicBezTo>
                    <a:pt x="104422" y="389467"/>
                    <a:pt x="105117" y="398974"/>
                    <a:pt x="110067" y="406400"/>
                  </a:cubicBezTo>
                  <a:cubicBezTo>
                    <a:pt x="132304" y="439757"/>
                    <a:pt x="131845" y="434241"/>
                    <a:pt x="143934" y="482600"/>
                  </a:cubicBezTo>
                  <a:cubicBezTo>
                    <a:pt x="146756" y="493889"/>
                    <a:pt x="149056" y="505321"/>
                    <a:pt x="152400" y="516466"/>
                  </a:cubicBezTo>
                  <a:cubicBezTo>
                    <a:pt x="157529" y="533563"/>
                    <a:pt x="165005" y="549949"/>
                    <a:pt x="169334" y="567266"/>
                  </a:cubicBezTo>
                  <a:cubicBezTo>
                    <a:pt x="182130" y="618456"/>
                    <a:pt x="174118" y="590084"/>
                    <a:pt x="194734" y="651933"/>
                  </a:cubicBezTo>
                  <a:cubicBezTo>
                    <a:pt x="194736" y="651938"/>
                    <a:pt x="211664" y="702729"/>
                    <a:pt x="211667" y="702733"/>
                  </a:cubicBezTo>
                  <a:lnTo>
                    <a:pt x="228600" y="728133"/>
                  </a:lnTo>
                  <a:cubicBezTo>
                    <a:pt x="251030" y="817851"/>
                    <a:pt x="219112" y="684407"/>
                    <a:pt x="245534" y="829733"/>
                  </a:cubicBezTo>
                  <a:cubicBezTo>
                    <a:pt x="247130" y="838514"/>
                    <a:pt x="251836" y="846475"/>
                    <a:pt x="254000" y="855133"/>
                  </a:cubicBezTo>
                  <a:cubicBezTo>
                    <a:pt x="257490" y="869094"/>
                    <a:pt x="260432" y="883220"/>
                    <a:pt x="262467" y="897466"/>
                  </a:cubicBezTo>
                  <a:cubicBezTo>
                    <a:pt x="266081" y="922765"/>
                    <a:pt x="268112" y="948266"/>
                    <a:pt x="270934" y="973666"/>
                  </a:cubicBezTo>
                  <a:cubicBezTo>
                    <a:pt x="279826" y="1444974"/>
                    <a:pt x="279400" y="1272795"/>
                    <a:pt x="279400" y="14901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7733" y="1693334"/>
              <a:ext cx="304800" cy="1481667"/>
            </a:xfrm>
            <a:custGeom>
              <a:avLst/>
              <a:gdLst>
                <a:gd name="connsiteX0" fmla="*/ 0 w 304800"/>
                <a:gd name="connsiteY0" fmla="*/ 0 h 1481667"/>
                <a:gd name="connsiteX1" fmla="*/ 8467 w 304800"/>
                <a:gd name="connsiteY1" fmla="*/ 186267 h 1481667"/>
                <a:gd name="connsiteX2" fmla="*/ 25400 w 304800"/>
                <a:gd name="connsiteY2" fmla="*/ 237067 h 1481667"/>
                <a:gd name="connsiteX3" fmla="*/ 33867 w 304800"/>
                <a:gd name="connsiteY3" fmla="*/ 262467 h 1481667"/>
                <a:gd name="connsiteX4" fmla="*/ 59267 w 304800"/>
                <a:gd name="connsiteY4" fmla="*/ 279400 h 1481667"/>
                <a:gd name="connsiteX5" fmla="*/ 93134 w 304800"/>
                <a:gd name="connsiteY5" fmla="*/ 347133 h 1481667"/>
                <a:gd name="connsiteX6" fmla="*/ 118534 w 304800"/>
                <a:gd name="connsiteY6" fmla="*/ 389467 h 1481667"/>
                <a:gd name="connsiteX7" fmla="*/ 127000 w 304800"/>
                <a:gd name="connsiteY7" fmla="*/ 414867 h 1481667"/>
                <a:gd name="connsiteX8" fmla="*/ 160867 w 304800"/>
                <a:gd name="connsiteY8" fmla="*/ 465667 h 1481667"/>
                <a:gd name="connsiteX9" fmla="*/ 177800 w 304800"/>
                <a:gd name="connsiteY9" fmla="*/ 491067 h 1481667"/>
                <a:gd name="connsiteX10" fmla="*/ 194734 w 304800"/>
                <a:gd name="connsiteY10" fmla="*/ 516467 h 1481667"/>
                <a:gd name="connsiteX11" fmla="*/ 211667 w 304800"/>
                <a:gd name="connsiteY11" fmla="*/ 567267 h 1481667"/>
                <a:gd name="connsiteX12" fmla="*/ 237067 w 304800"/>
                <a:gd name="connsiteY12" fmla="*/ 651933 h 1481667"/>
                <a:gd name="connsiteX13" fmla="*/ 254000 w 304800"/>
                <a:gd name="connsiteY13" fmla="*/ 668867 h 1481667"/>
                <a:gd name="connsiteX14" fmla="*/ 262467 w 304800"/>
                <a:gd name="connsiteY14" fmla="*/ 694267 h 1481667"/>
                <a:gd name="connsiteX15" fmla="*/ 279400 w 304800"/>
                <a:gd name="connsiteY15" fmla="*/ 719667 h 1481667"/>
                <a:gd name="connsiteX16" fmla="*/ 296334 w 304800"/>
                <a:gd name="connsiteY16" fmla="*/ 770467 h 1481667"/>
                <a:gd name="connsiteX17" fmla="*/ 304800 w 304800"/>
                <a:gd name="connsiteY17" fmla="*/ 795867 h 1481667"/>
                <a:gd name="connsiteX18" fmla="*/ 296334 w 304800"/>
                <a:gd name="connsiteY18" fmla="*/ 1109133 h 1481667"/>
                <a:gd name="connsiteX19" fmla="*/ 287867 w 304800"/>
                <a:gd name="connsiteY19" fmla="*/ 1143000 h 1481667"/>
                <a:gd name="connsiteX20" fmla="*/ 270934 w 304800"/>
                <a:gd name="connsiteY20" fmla="*/ 1227667 h 1481667"/>
                <a:gd name="connsiteX21" fmla="*/ 254000 w 304800"/>
                <a:gd name="connsiteY21" fmla="*/ 1286933 h 1481667"/>
                <a:gd name="connsiteX22" fmla="*/ 237067 w 304800"/>
                <a:gd name="connsiteY22" fmla="*/ 1371600 h 1481667"/>
                <a:gd name="connsiteX23" fmla="*/ 228600 w 304800"/>
                <a:gd name="connsiteY23" fmla="*/ 1481667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1481667">
                  <a:moveTo>
                    <a:pt x="0" y="0"/>
                  </a:moveTo>
                  <a:cubicBezTo>
                    <a:pt x="2822" y="62089"/>
                    <a:pt x="1846" y="124468"/>
                    <a:pt x="8467" y="186267"/>
                  </a:cubicBezTo>
                  <a:cubicBezTo>
                    <a:pt x="10369" y="204015"/>
                    <a:pt x="19756" y="220134"/>
                    <a:pt x="25400" y="237067"/>
                  </a:cubicBezTo>
                  <a:cubicBezTo>
                    <a:pt x="28222" y="245534"/>
                    <a:pt x="26441" y="257517"/>
                    <a:pt x="33867" y="262467"/>
                  </a:cubicBezTo>
                  <a:lnTo>
                    <a:pt x="59267" y="279400"/>
                  </a:lnTo>
                  <a:cubicBezTo>
                    <a:pt x="78724" y="337773"/>
                    <a:pt x="63578" y="317579"/>
                    <a:pt x="93134" y="347133"/>
                  </a:cubicBezTo>
                  <a:cubicBezTo>
                    <a:pt x="117116" y="419085"/>
                    <a:pt x="83668" y="331357"/>
                    <a:pt x="118534" y="389467"/>
                  </a:cubicBezTo>
                  <a:cubicBezTo>
                    <a:pt x="123126" y="397120"/>
                    <a:pt x="122666" y="407065"/>
                    <a:pt x="127000" y="414867"/>
                  </a:cubicBezTo>
                  <a:cubicBezTo>
                    <a:pt x="136883" y="432657"/>
                    <a:pt x="149578" y="448734"/>
                    <a:pt x="160867" y="465667"/>
                  </a:cubicBezTo>
                  <a:lnTo>
                    <a:pt x="177800" y="491067"/>
                  </a:lnTo>
                  <a:lnTo>
                    <a:pt x="194734" y="516467"/>
                  </a:lnTo>
                  <a:cubicBezTo>
                    <a:pt x="200378" y="533400"/>
                    <a:pt x="207338" y="549951"/>
                    <a:pt x="211667" y="567267"/>
                  </a:cubicBezTo>
                  <a:cubicBezTo>
                    <a:pt x="215504" y="582614"/>
                    <a:pt x="230197" y="645063"/>
                    <a:pt x="237067" y="651933"/>
                  </a:cubicBezTo>
                  <a:lnTo>
                    <a:pt x="254000" y="668867"/>
                  </a:lnTo>
                  <a:cubicBezTo>
                    <a:pt x="256822" y="677334"/>
                    <a:pt x="258476" y="686285"/>
                    <a:pt x="262467" y="694267"/>
                  </a:cubicBezTo>
                  <a:cubicBezTo>
                    <a:pt x="267018" y="703368"/>
                    <a:pt x="275267" y="710368"/>
                    <a:pt x="279400" y="719667"/>
                  </a:cubicBezTo>
                  <a:cubicBezTo>
                    <a:pt x="286649" y="735978"/>
                    <a:pt x="290690" y="753534"/>
                    <a:pt x="296334" y="770467"/>
                  </a:cubicBezTo>
                  <a:lnTo>
                    <a:pt x="304800" y="795867"/>
                  </a:lnTo>
                  <a:cubicBezTo>
                    <a:pt x="301978" y="900289"/>
                    <a:pt x="301423" y="1004797"/>
                    <a:pt x="296334" y="1109133"/>
                  </a:cubicBezTo>
                  <a:cubicBezTo>
                    <a:pt x="295767" y="1120756"/>
                    <a:pt x="290305" y="1131622"/>
                    <a:pt x="287867" y="1143000"/>
                  </a:cubicBezTo>
                  <a:cubicBezTo>
                    <a:pt x="281837" y="1171142"/>
                    <a:pt x="280036" y="1200363"/>
                    <a:pt x="270934" y="1227667"/>
                  </a:cubicBezTo>
                  <a:cubicBezTo>
                    <a:pt x="263680" y="1249427"/>
                    <a:pt x="258252" y="1263548"/>
                    <a:pt x="254000" y="1286933"/>
                  </a:cubicBezTo>
                  <a:cubicBezTo>
                    <a:pt x="238434" y="1372549"/>
                    <a:pt x="254456" y="1319435"/>
                    <a:pt x="237067" y="1371600"/>
                  </a:cubicBezTo>
                  <a:cubicBezTo>
                    <a:pt x="226850" y="1453335"/>
                    <a:pt x="228600" y="1416580"/>
                    <a:pt x="228600" y="148166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52734" y="2116666"/>
              <a:ext cx="770467" cy="609600"/>
            </a:xfrm>
            <a:custGeom>
              <a:avLst/>
              <a:gdLst>
                <a:gd name="connsiteX0" fmla="*/ 0 w 770467"/>
                <a:gd name="connsiteY0" fmla="*/ 609600 h 609600"/>
                <a:gd name="connsiteX1" fmla="*/ 59267 w 770467"/>
                <a:gd name="connsiteY1" fmla="*/ 550334 h 609600"/>
                <a:gd name="connsiteX2" fmla="*/ 84667 w 770467"/>
                <a:gd name="connsiteY2" fmla="*/ 533400 h 609600"/>
                <a:gd name="connsiteX3" fmla="*/ 143934 w 770467"/>
                <a:gd name="connsiteY3" fmla="*/ 516467 h 609600"/>
                <a:gd name="connsiteX4" fmla="*/ 169334 w 770467"/>
                <a:gd name="connsiteY4" fmla="*/ 508000 h 609600"/>
                <a:gd name="connsiteX5" fmla="*/ 211667 w 770467"/>
                <a:gd name="connsiteY5" fmla="*/ 499534 h 609600"/>
                <a:gd name="connsiteX6" fmla="*/ 262467 w 770467"/>
                <a:gd name="connsiteY6" fmla="*/ 482600 h 609600"/>
                <a:gd name="connsiteX7" fmla="*/ 287867 w 770467"/>
                <a:gd name="connsiteY7" fmla="*/ 474134 h 609600"/>
                <a:gd name="connsiteX8" fmla="*/ 313267 w 770467"/>
                <a:gd name="connsiteY8" fmla="*/ 465667 h 609600"/>
                <a:gd name="connsiteX9" fmla="*/ 364067 w 770467"/>
                <a:gd name="connsiteY9" fmla="*/ 440267 h 609600"/>
                <a:gd name="connsiteX10" fmla="*/ 397934 w 770467"/>
                <a:gd name="connsiteY10" fmla="*/ 431800 h 609600"/>
                <a:gd name="connsiteX11" fmla="*/ 474134 w 770467"/>
                <a:gd name="connsiteY11" fmla="*/ 406400 h 609600"/>
                <a:gd name="connsiteX12" fmla="*/ 524934 w 770467"/>
                <a:gd name="connsiteY12" fmla="*/ 389467 h 609600"/>
                <a:gd name="connsiteX13" fmla="*/ 550334 w 770467"/>
                <a:gd name="connsiteY13" fmla="*/ 372534 h 609600"/>
                <a:gd name="connsiteX14" fmla="*/ 626534 w 770467"/>
                <a:gd name="connsiteY14" fmla="*/ 338667 h 609600"/>
                <a:gd name="connsiteX15" fmla="*/ 660400 w 770467"/>
                <a:gd name="connsiteY15" fmla="*/ 287867 h 609600"/>
                <a:gd name="connsiteX16" fmla="*/ 677334 w 770467"/>
                <a:gd name="connsiteY16" fmla="*/ 262467 h 609600"/>
                <a:gd name="connsiteX17" fmla="*/ 711200 w 770467"/>
                <a:gd name="connsiteY17" fmla="*/ 160867 h 609600"/>
                <a:gd name="connsiteX18" fmla="*/ 719667 w 770467"/>
                <a:gd name="connsiteY18" fmla="*/ 135467 h 609600"/>
                <a:gd name="connsiteX19" fmla="*/ 728134 w 770467"/>
                <a:gd name="connsiteY19" fmla="*/ 110067 h 609600"/>
                <a:gd name="connsiteX20" fmla="*/ 736600 w 770467"/>
                <a:gd name="connsiteY20" fmla="*/ 76200 h 609600"/>
                <a:gd name="connsiteX21" fmla="*/ 753534 w 770467"/>
                <a:gd name="connsiteY21" fmla="*/ 25400 h 609600"/>
                <a:gd name="connsiteX22" fmla="*/ 770467 w 770467"/>
                <a:gd name="connsiteY2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467" h="609600">
                  <a:moveTo>
                    <a:pt x="0" y="609600"/>
                  </a:moveTo>
                  <a:cubicBezTo>
                    <a:pt x="19756" y="589845"/>
                    <a:pt x="38500" y="569024"/>
                    <a:pt x="59267" y="550334"/>
                  </a:cubicBezTo>
                  <a:cubicBezTo>
                    <a:pt x="66831" y="543527"/>
                    <a:pt x="75565" y="537951"/>
                    <a:pt x="84667" y="533400"/>
                  </a:cubicBezTo>
                  <a:cubicBezTo>
                    <a:pt x="98195" y="526636"/>
                    <a:pt x="131282" y="520082"/>
                    <a:pt x="143934" y="516467"/>
                  </a:cubicBezTo>
                  <a:cubicBezTo>
                    <a:pt x="152515" y="514015"/>
                    <a:pt x="160676" y="510165"/>
                    <a:pt x="169334" y="508000"/>
                  </a:cubicBezTo>
                  <a:cubicBezTo>
                    <a:pt x="183295" y="504510"/>
                    <a:pt x="197784" y="503320"/>
                    <a:pt x="211667" y="499534"/>
                  </a:cubicBezTo>
                  <a:cubicBezTo>
                    <a:pt x="228887" y="494838"/>
                    <a:pt x="245534" y="488244"/>
                    <a:pt x="262467" y="482600"/>
                  </a:cubicBezTo>
                  <a:lnTo>
                    <a:pt x="287867" y="474134"/>
                  </a:lnTo>
                  <a:cubicBezTo>
                    <a:pt x="296334" y="471312"/>
                    <a:pt x="305841" y="470617"/>
                    <a:pt x="313267" y="465667"/>
                  </a:cubicBezTo>
                  <a:cubicBezTo>
                    <a:pt x="341096" y="447114"/>
                    <a:pt x="333396" y="449030"/>
                    <a:pt x="364067" y="440267"/>
                  </a:cubicBezTo>
                  <a:cubicBezTo>
                    <a:pt x="375256" y="437070"/>
                    <a:pt x="386788" y="435144"/>
                    <a:pt x="397934" y="431800"/>
                  </a:cubicBezTo>
                  <a:cubicBezTo>
                    <a:pt x="397984" y="431785"/>
                    <a:pt x="461409" y="410641"/>
                    <a:pt x="474134" y="406400"/>
                  </a:cubicBezTo>
                  <a:cubicBezTo>
                    <a:pt x="474139" y="406398"/>
                    <a:pt x="524930" y="389470"/>
                    <a:pt x="524934" y="389467"/>
                  </a:cubicBezTo>
                  <a:cubicBezTo>
                    <a:pt x="533401" y="383823"/>
                    <a:pt x="541035" y="376667"/>
                    <a:pt x="550334" y="372534"/>
                  </a:cubicBezTo>
                  <a:cubicBezTo>
                    <a:pt x="641014" y="332231"/>
                    <a:pt x="569051" y="376988"/>
                    <a:pt x="626534" y="338667"/>
                  </a:cubicBezTo>
                  <a:lnTo>
                    <a:pt x="660400" y="287867"/>
                  </a:lnTo>
                  <a:lnTo>
                    <a:pt x="677334" y="262467"/>
                  </a:lnTo>
                  <a:lnTo>
                    <a:pt x="711200" y="160867"/>
                  </a:lnTo>
                  <a:lnTo>
                    <a:pt x="719667" y="135467"/>
                  </a:lnTo>
                  <a:cubicBezTo>
                    <a:pt x="722489" y="127000"/>
                    <a:pt x="725970" y="118725"/>
                    <a:pt x="728134" y="110067"/>
                  </a:cubicBezTo>
                  <a:cubicBezTo>
                    <a:pt x="730956" y="98778"/>
                    <a:pt x="733256" y="87346"/>
                    <a:pt x="736600" y="76200"/>
                  </a:cubicBezTo>
                  <a:cubicBezTo>
                    <a:pt x="741729" y="59103"/>
                    <a:pt x="743633" y="40252"/>
                    <a:pt x="753534" y="25400"/>
                  </a:cubicBezTo>
                  <a:lnTo>
                    <a:pt x="77046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78333" y="1490133"/>
              <a:ext cx="1058334" cy="1397000"/>
            </a:xfrm>
            <a:custGeom>
              <a:avLst/>
              <a:gdLst>
                <a:gd name="connsiteX0" fmla="*/ 440267 w 1058334"/>
                <a:gd name="connsiteY0" fmla="*/ 0 h 1397000"/>
                <a:gd name="connsiteX1" fmla="*/ 397934 w 1058334"/>
                <a:gd name="connsiteY1" fmla="*/ 16933 h 1397000"/>
                <a:gd name="connsiteX2" fmla="*/ 372534 w 1058334"/>
                <a:gd name="connsiteY2" fmla="*/ 59267 h 1397000"/>
                <a:gd name="connsiteX3" fmla="*/ 355600 w 1058334"/>
                <a:gd name="connsiteY3" fmla="*/ 76200 h 1397000"/>
                <a:gd name="connsiteX4" fmla="*/ 338667 w 1058334"/>
                <a:gd name="connsiteY4" fmla="*/ 101600 h 1397000"/>
                <a:gd name="connsiteX5" fmla="*/ 330200 w 1058334"/>
                <a:gd name="connsiteY5" fmla="*/ 127000 h 1397000"/>
                <a:gd name="connsiteX6" fmla="*/ 313267 w 1058334"/>
                <a:gd name="connsiteY6" fmla="*/ 152400 h 1397000"/>
                <a:gd name="connsiteX7" fmla="*/ 304800 w 1058334"/>
                <a:gd name="connsiteY7" fmla="*/ 177800 h 1397000"/>
                <a:gd name="connsiteX8" fmla="*/ 237067 w 1058334"/>
                <a:gd name="connsiteY8" fmla="*/ 262467 h 1397000"/>
                <a:gd name="connsiteX9" fmla="*/ 211667 w 1058334"/>
                <a:gd name="connsiteY9" fmla="*/ 279400 h 1397000"/>
                <a:gd name="connsiteX10" fmla="*/ 194734 w 1058334"/>
                <a:gd name="connsiteY10" fmla="*/ 304800 h 1397000"/>
                <a:gd name="connsiteX11" fmla="*/ 169334 w 1058334"/>
                <a:gd name="connsiteY11" fmla="*/ 313267 h 1397000"/>
                <a:gd name="connsiteX12" fmla="*/ 135467 w 1058334"/>
                <a:gd name="connsiteY12" fmla="*/ 347133 h 1397000"/>
                <a:gd name="connsiteX13" fmla="*/ 127000 w 1058334"/>
                <a:gd name="connsiteY13" fmla="*/ 372533 h 1397000"/>
                <a:gd name="connsiteX14" fmla="*/ 110067 w 1058334"/>
                <a:gd name="connsiteY14" fmla="*/ 389467 h 1397000"/>
                <a:gd name="connsiteX15" fmla="*/ 76200 w 1058334"/>
                <a:gd name="connsiteY15" fmla="*/ 431800 h 1397000"/>
                <a:gd name="connsiteX16" fmla="*/ 50800 w 1058334"/>
                <a:gd name="connsiteY16" fmla="*/ 482600 h 1397000"/>
                <a:gd name="connsiteX17" fmla="*/ 25400 w 1058334"/>
                <a:gd name="connsiteY17" fmla="*/ 533400 h 1397000"/>
                <a:gd name="connsiteX18" fmla="*/ 8467 w 1058334"/>
                <a:gd name="connsiteY18" fmla="*/ 584200 h 1397000"/>
                <a:gd name="connsiteX19" fmla="*/ 0 w 1058334"/>
                <a:gd name="connsiteY19" fmla="*/ 609600 h 1397000"/>
                <a:gd name="connsiteX20" fmla="*/ 16934 w 1058334"/>
                <a:gd name="connsiteY20" fmla="*/ 753533 h 1397000"/>
                <a:gd name="connsiteX21" fmla="*/ 33867 w 1058334"/>
                <a:gd name="connsiteY21" fmla="*/ 804333 h 1397000"/>
                <a:gd name="connsiteX22" fmla="*/ 50800 w 1058334"/>
                <a:gd name="connsiteY22" fmla="*/ 821267 h 1397000"/>
                <a:gd name="connsiteX23" fmla="*/ 110067 w 1058334"/>
                <a:gd name="connsiteY23" fmla="*/ 889000 h 1397000"/>
                <a:gd name="connsiteX24" fmla="*/ 135467 w 1058334"/>
                <a:gd name="connsiteY24" fmla="*/ 897467 h 1397000"/>
                <a:gd name="connsiteX25" fmla="*/ 186267 w 1058334"/>
                <a:gd name="connsiteY25" fmla="*/ 931333 h 1397000"/>
                <a:gd name="connsiteX26" fmla="*/ 203200 w 1058334"/>
                <a:gd name="connsiteY26" fmla="*/ 948267 h 1397000"/>
                <a:gd name="connsiteX27" fmla="*/ 237067 w 1058334"/>
                <a:gd name="connsiteY27" fmla="*/ 956733 h 1397000"/>
                <a:gd name="connsiteX28" fmla="*/ 262467 w 1058334"/>
                <a:gd name="connsiteY28" fmla="*/ 965200 h 1397000"/>
                <a:gd name="connsiteX29" fmla="*/ 296334 w 1058334"/>
                <a:gd name="connsiteY29" fmla="*/ 973667 h 1397000"/>
                <a:gd name="connsiteX30" fmla="*/ 321734 w 1058334"/>
                <a:gd name="connsiteY30" fmla="*/ 982133 h 1397000"/>
                <a:gd name="connsiteX31" fmla="*/ 414867 w 1058334"/>
                <a:gd name="connsiteY31" fmla="*/ 999067 h 1397000"/>
                <a:gd name="connsiteX32" fmla="*/ 457200 w 1058334"/>
                <a:gd name="connsiteY32" fmla="*/ 1007533 h 1397000"/>
                <a:gd name="connsiteX33" fmla="*/ 541867 w 1058334"/>
                <a:gd name="connsiteY33" fmla="*/ 1041400 h 1397000"/>
                <a:gd name="connsiteX34" fmla="*/ 592667 w 1058334"/>
                <a:gd name="connsiteY34" fmla="*/ 1075267 h 1397000"/>
                <a:gd name="connsiteX35" fmla="*/ 643467 w 1058334"/>
                <a:gd name="connsiteY35" fmla="*/ 1109133 h 1397000"/>
                <a:gd name="connsiteX36" fmla="*/ 668867 w 1058334"/>
                <a:gd name="connsiteY36" fmla="*/ 1126067 h 1397000"/>
                <a:gd name="connsiteX37" fmla="*/ 702734 w 1058334"/>
                <a:gd name="connsiteY37" fmla="*/ 1143000 h 1397000"/>
                <a:gd name="connsiteX38" fmla="*/ 745067 w 1058334"/>
                <a:gd name="connsiteY38" fmla="*/ 1176867 h 1397000"/>
                <a:gd name="connsiteX39" fmla="*/ 770467 w 1058334"/>
                <a:gd name="connsiteY39" fmla="*/ 1202267 h 1397000"/>
                <a:gd name="connsiteX40" fmla="*/ 804334 w 1058334"/>
                <a:gd name="connsiteY40" fmla="*/ 1227667 h 1397000"/>
                <a:gd name="connsiteX41" fmla="*/ 880534 w 1058334"/>
                <a:gd name="connsiteY41" fmla="*/ 1286933 h 1397000"/>
                <a:gd name="connsiteX42" fmla="*/ 931334 w 1058334"/>
                <a:gd name="connsiteY42" fmla="*/ 1312333 h 1397000"/>
                <a:gd name="connsiteX43" fmla="*/ 982134 w 1058334"/>
                <a:gd name="connsiteY43" fmla="*/ 1329267 h 1397000"/>
                <a:gd name="connsiteX44" fmla="*/ 1024467 w 1058334"/>
                <a:gd name="connsiteY44" fmla="*/ 1363133 h 1397000"/>
                <a:gd name="connsiteX45" fmla="*/ 1058334 w 1058334"/>
                <a:gd name="connsiteY45" fmla="*/ 1397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58334" h="1397000">
                  <a:moveTo>
                    <a:pt x="440267" y="0"/>
                  </a:moveTo>
                  <a:cubicBezTo>
                    <a:pt x="426156" y="5644"/>
                    <a:pt x="411130" y="9393"/>
                    <a:pt x="397934" y="16933"/>
                  </a:cubicBezTo>
                  <a:cubicBezTo>
                    <a:pt x="371815" y="31858"/>
                    <a:pt x="386737" y="35595"/>
                    <a:pt x="372534" y="59267"/>
                  </a:cubicBezTo>
                  <a:cubicBezTo>
                    <a:pt x="368427" y="66112"/>
                    <a:pt x="360587" y="69967"/>
                    <a:pt x="355600" y="76200"/>
                  </a:cubicBezTo>
                  <a:cubicBezTo>
                    <a:pt x="349243" y="84146"/>
                    <a:pt x="343218" y="92499"/>
                    <a:pt x="338667" y="101600"/>
                  </a:cubicBezTo>
                  <a:cubicBezTo>
                    <a:pt x="334676" y="109582"/>
                    <a:pt x="334191" y="119018"/>
                    <a:pt x="330200" y="127000"/>
                  </a:cubicBezTo>
                  <a:cubicBezTo>
                    <a:pt x="325649" y="136101"/>
                    <a:pt x="317818" y="143299"/>
                    <a:pt x="313267" y="152400"/>
                  </a:cubicBezTo>
                  <a:cubicBezTo>
                    <a:pt x="309276" y="160382"/>
                    <a:pt x="309134" y="169998"/>
                    <a:pt x="304800" y="177800"/>
                  </a:cubicBezTo>
                  <a:cubicBezTo>
                    <a:pt x="291479" y="201778"/>
                    <a:pt x="262260" y="245672"/>
                    <a:pt x="237067" y="262467"/>
                  </a:cubicBezTo>
                  <a:lnTo>
                    <a:pt x="211667" y="279400"/>
                  </a:lnTo>
                  <a:cubicBezTo>
                    <a:pt x="206023" y="287867"/>
                    <a:pt x="202680" y="298443"/>
                    <a:pt x="194734" y="304800"/>
                  </a:cubicBezTo>
                  <a:cubicBezTo>
                    <a:pt x="187765" y="310375"/>
                    <a:pt x="175645" y="306956"/>
                    <a:pt x="169334" y="313267"/>
                  </a:cubicBezTo>
                  <a:cubicBezTo>
                    <a:pt x="124180" y="358421"/>
                    <a:pt x="203198" y="324558"/>
                    <a:pt x="135467" y="347133"/>
                  </a:cubicBezTo>
                  <a:cubicBezTo>
                    <a:pt x="132645" y="355600"/>
                    <a:pt x="131592" y="364880"/>
                    <a:pt x="127000" y="372533"/>
                  </a:cubicBezTo>
                  <a:cubicBezTo>
                    <a:pt x="122893" y="379378"/>
                    <a:pt x="115054" y="383234"/>
                    <a:pt x="110067" y="389467"/>
                  </a:cubicBezTo>
                  <a:cubicBezTo>
                    <a:pt x="67355" y="442858"/>
                    <a:pt x="117079" y="390924"/>
                    <a:pt x="76200" y="431800"/>
                  </a:cubicBezTo>
                  <a:cubicBezTo>
                    <a:pt x="54921" y="495643"/>
                    <a:pt x="83626" y="416949"/>
                    <a:pt x="50800" y="482600"/>
                  </a:cubicBezTo>
                  <a:cubicBezTo>
                    <a:pt x="15746" y="552707"/>
                    <a:pt x="73931" y="460606"/>
                    <a:pt x="25400" y="533400"/>
                  </a:cubicBezTo>
                  <a:lnTo>
                    <a:pt x="8467" y="584200"/>
                  </a:lnTo>
                  <a:lnTo>
                    <a:pt x="0" y="609600"/>
                  </a:lnTo>
                  <a:cubicBezTo>
                    <a:pt x="5567" y="681974"/>
                    <a:pt x="741" y="699557"/>
                    <a:pt x="16934" y="753533"/>
                  </a:cubicBezTo>
                  <a:cubicBezTo>
                    <a:pt x="22063" y="770629"/>
                    <a:pt x="21246" y="791711"/>
                    <a:pt x="33867" y="804333"/>
                  </a:cubicBezTo>
                  <a:cubicBezTo>
                    <a:pt x="39511" y="809978"/>
                    <a:pt x="46011" y="814881"/>
                    <a:pt x="50800" y="821267"/>
                  </a:cubicBezTo>
                  <a:cubicBezTo>
                    <a:pt x="81280" y="861908"/>
                    <a:pt x="72249" y="870091"/>
                    <a:pt x="110067" y="889000"/>
                  </a:cubicBezTo>
                  <a:cubicBezTo>
                    <a:pt x="118049" y="892991"/>
                    <a:pt x="127000" y="894645"/>
                    <a:pt x="135467" y="897467"/>
                  </a:cubicBezTo>
                  <a:cubicBezTo>
                    <a:pt x="200061" y="962061"/>
                    <a:pt x="124998" y="894572"/>
                    <a:pt x="186267" y="931333"/>
                  </a:cubicBezTo>
                  <a:cubicBezTo>
                    <a:pt x="193112" y="935440"/>
                    <a:pt x="196060" y="944697"/>
                    <a:pt x="203200" y="948267"/>
                  </a:cubicBezTo>
                  <a:cubicBezTo>
                    <a:pt x="213608" y="953471"/>
                    <a:pt x="225878" y="953536"/>
                    <a:pt x="237067" y="956733"/>
                  </a:cubicBezTo>
                  <a:cubicBezTo>
                    <a:pt x="245648" y="959185"/>
                    <a:pt x="253886" y="962748"/>
                    <a:pt x="262467" y="965200"/>
                  </a:cubicBezTo>
                  <a:cubicBezTo>
                    <a:pt x="273656" y="968397"/>
                    <a:pt x="285145" y="970470"/>
                    <a:pt x="296334" y="973667"/>
                  </a:cubicBezTo>
                  <a:cubicBezTo>
                    <a:pt x="304915" y="976119"/>
                    <a:pt x="313076" y="979969"/>
                    <a:pt x="321734" y="982133"/>
                  </a:cubicBezTo>
                  <a:cubicBezTo>
                    <a:pt x="349623" y="989105"/>
                    <a:pt x="387185" y="994034"/>
                    <a:pt x="414867" y="999067"/>
                  </a:cubicBezTo>
                  <a:cubicBezTo>
                    <a:pt x="429025" y="1001641"/>
                    <a:pt x="443317" y="1003747"/>
                    <a:pt x="457200" y="1007533"/>
                  </a:cubicBezTo>
                  <a:cubicBezTo>
                    <a:pt x="486810" y="1015609"/>
                    <a:pt x="515485" y="1025571"/>
                    <a:pt x="541867" y="1041400"/>
                  </a:cubicBezTo>
                  <a:cubicBezTo>
                    <a:pt x="559318" y="1051871"/>
                    <a:pt x="575734" y="1063978"/>
                    <a:pt x="592667" y="1075267"/>
                  </a:cubicBezTo>
                  <a:lnTo>
                    <a:pt x="643467" y="1109133"/>
                  </a:lnTo>
                  <a:cubicBezTo>
                    <a:pt x="651934" y="1114778"/>
                    <a:pt x="659765" y="1121516"/>
                    <a:pt x="668867" y="1126067"/>
                  </a:cubicBezTo>
                  <a:lnTo>
                    <a:pt x="702734" y="1143000"/>
                  </a:lnTo>
                  <a:cubicBezTo>
                    <a:pt x="740603" y="1199805"/>
                    <a:pt x="695993" y="1144151"/>
                    <a:pt x="745067" y="1176867"/>
                  </a:cubicBezTo>
                  <a:cubicBezTo>
                    <a:pt x="755030" y="1183509"/>
                    <a:pt x="761376" y="1194475"/>
                    <a:pt x="770467" y="1202267"/>
                  </a:cubicBezTo>
                  <a:cubicBezTo>
                    <a:pt x="781181" y="1211450"/>
                    <a:pt x="793620" y="1218484"/>
                    <a:pt x="804334" y="1227667"/>
                  </a:cubicBezTo>
                  <a:cubicBezTo>
                    <a:pt x="832228" y="1251576"/>
                    <a:pt x="839991" y="1273418"/>
                    <a:pt x="880534" y="1286933"/>
                  </a:cubicBezTo>
                  <a:cubicBezTo>
                    <a:pt x="973168" y="1317812"/>
                    <a:pt x="832857" y="1268565"/>
                    <a:pt x="931334" y="1312333"/>
                  </a:cubicBezTo>
                  <a:cubicBezTo>
                    <a:pt x="947645" y="1319582"/>
                    <a:pt x="982134" y="1329267"/>
                    <a:pt x="982134" y="1329267"/>
                  </a:cubicBezTo>
                  <a:cubicBezTo>
                    <a:pt x="1023395" y="1391160"/>
                    <a:pt x="972418" y="1325956"/>
                    <a:pt x="1024467" y="1363133"/>
                  </a:cubicBezTo>
                  <a:cubicBezTo>
                    <a:pt x="1037458" y="1372412"/>
                    <a:pt x="1058334" y="1397000"/>
                    <a:pt x="1058334" y="1397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49733" y="2218266"/>
              <a:ext cx="228600" cy="143934"/>
            </a:xfrm>
            <a:custGeom>
              <a:avLst/>
              <a:gdLst>
                <a:gd name="connsiteX0" fmla="*/ 0 w 228600"/>
                <a:gd name="connsiteY0" fmla="*/ 143934 h 143934"/>
                <a:gd name="connsiteX1" fmla="*/ 42334 w 228600"/>
                <a:gd name="connsiteY1" fmla="*/ 135467 h 143934"/>
                <a:gd name="connsiteX2" fmla="*/ 93134 w 228600"/>
                <a:gd name="connsiteY2" fmla="*/ 118534 h 143934"/>
                <a:gd name="connsiteX3" fmla="*/ 135467 w 228600"/>
                <a:gd name="connsiteY3" fmla="*/ 93134 h 143934"/>
                <a:gd name="connsiteX4" fmla="*/ 169334 w 228600"/>
                <a:gd name="connsiteY4" fmla="*/ 59267 h 143934"/>
                <a:gd name="connsiteX5" fmla="*/ 194734 w 228600"/>
                <a:gd name="connsiteY5" fmla="*/ 42334 h 143934"/>
                <a:gd name="connsiteX6" fmla="*/ 211667 w 228600"/>
                <a:gd name="connsiteY6" fmla="*/ 25400 h 143934"/>
                <a:gd name="connsiteX7" fmla="*/ 228600 w 228600"/>
                <a:gd name="connsiteY7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43934">
                  <a:moveTo>
                    <a:pt x="0" y="143934"/>
                  </a:moveTo>
                  <a:cubicBezTo>
                    <a:pt x="14111" y="141112"/>
                    <a:pt x="28450" y="139253"/>
                    <a:pt x="42334" y="135467"/>
                  </a:cubicBezTo>
                  <a:cubicBezTo>
                    <a:pt x="59554" y="130771"/>
                    <a:pt x="93134" y="118534"/>
                    <a:pt x="93134" y="118534"/>
                  </a:cubicBezTo>
                  <a:cubicBezTo>
                    <a:pt x="155693" y="55971"/>
                    <a:pt x="58539" y="148082"/>
                    <a:pt x="135467" y="93134"/>
                  </a:cubicBezTo>
                  <a:cubicBezTo>
                    <a:pt x="148458" y="83855"/>
                    <a:pt x="156050" y="68123"/>
                    <a:pt x="169334" y="59267"/>
                  </a:cubicBezTo>
                  <a:cubicBezTo>
                    <a:pt x="177801" y="53623"/>
                    <a:pt x="186788" y="48691"/>
                    <a:pt x="194734" y="42334"/>
                  </a:cubicBezTo>
                  <a:cubicBezTo>
                    <a:pt x="200967" y="37347"/>
                    <a:pt x="206680" y="31633"/>
                    <a:pt x="211667" y="25400"/>
                  </a:cubicBezTo>
                  <a:cubicBezTo>
                    <a:pt x="218024" y="17454"/>
                    <a:pt x="228600" y="0"/>
                    <a:pt x="2286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57111" y="1871134"/>
              <a:ext cx="627156" cy="575733"/>
            </a:xfrm>
            <a:custGeom>
              <a:avLst/>
              <a:gdLst>
                <a:gd name="connsiteX0" fmla="*/ 627156 w 627156"/>
                <a:gd name="connsiteY0" fmla="*/ 0 h 575733"/>
                <a:gd name="connsiteX1" fmla="*/ 517089 w 627156"/>
                <a:gd name="connsiteY1" fmla="*/ 50800 h 575733"/>
                <a:gd name="connsiteX2" fmla="*/ 491689 w 627156"/>
                <a:gd name="connsiteY2" fmla="*/ 59267 h 575733"/>
                <a:gd name="connsiteX3" fmla="*/ 466289 w 627156"/>
                <a:gd name="connsiteY3" fmla="*/ 67733 h 575733"/>
                <a:gd name="connsiteX4" fmla="*/ 407022 w 627156"/>
                <a:gd name="connsiteY4" fmla="*/ 118533 h 575733"/>
                <a:gd name="connsiteX5" fmla="*/ 390089 w 627156"/>
                <a:gd name="connsiteY5" fmla="*/ 135467 h 575733"/>
                <a:gd name="connsiteX6" fmla="*/ 339289 w 627156"/>
                <a:gd name="connsiteY6" fmla="*/ 169333 h 575733"/>
                <a:gd name="connsiteX7" fmla="*/ 280022 w 627156"/>
                <a:gd name="connsiteY7" fmla="*/ 220133 h 575733"/>
                <a:gd name="connsiteX8" fmla="*/ 229222 w 627156"/>
                <a:gd name="connsiteY8" fmla="*/ 237067 h 575733"/>
                <a:gd name="connsiteX9" fmla="*/ 203822 w 627156"/>
                <a:gd name="connsiteY9" fmla="*/ 254000 h 575733"/>
                <a:gd name="connsiteX10" fmla="*/ 178422 w 627156"/>
                <a:gd name="connsiteY10" fmla="*/ 262467 h 575733"/>
                <a:gd name="connsiteX11" fmla="*/ 110689 w 627156"/>
                <a:gd name="connsiteY11" fmla="*/ 313267 h 575733"/>
                <a:gd name="connsiteX12" fmla="*/ 85289 w 627156"/>
                <a:gd name="connsiteY12" fmla="*/ 330200 h 575733"/>
                <a:gd name="connsiteX13" fmla="*/ 68356 w 627156"/>
                <a:gd name="connsiteY13" fmla="*/ 355600 h 575733"/>
                <a:gd name="connsiteX14" fmla="*/ 51422 w 627156"/>
                <a:gd name="connsiteY14" fmla="*/ 372533 h 575733"/>
                <a:gd name="connsiteX15" fmla="*/ 26022 w 627156"/>
                <a:gd name="connsiteY15" fmla="*/ 457200 h 575733"/>
                <a:gd name="connsiteX16" fmla="*/ 622 w 627156"/>
                <a:gd name="connsiteY16" fmla="*/ 541867 h 575733"/>
                <a:gd name="connsiteX17" fmla="*/ 622 w 627156"/>
                <a:gd name="connsiteY17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156" h="575733">
                  <a:moveTo>
                    <a:pt x="627156" y="0"/>
                  </a:moveTo>
                  <a:cubicBezTo>
                    <a:pt x="552389" y="42724"/>
                    <a:pt x="589477" y="26671"/>
                    <a:pt x="517089" y="50800"/>
                  </a:cubicBezTo>
                  <a:lnTo>
                    <a:pt x="491689" y="59267"/>
                  </a:lnTo>
                  <a:lnTo>
                    <a:pt x="466289" y="67733"/>
                  </a:lnTo>
                  <a:cubicBezTo>
                    <a:pt x="384754" y="149268"/>
                    <a:pt x="471502" y="66948"/>
                    <a:pt x="407022" y="118533"/>
                  </a:cubicBezTo>
                  <a:cubicBezTo>
                    <a:pt x="400789" y="123520"/>
                    <a:pt x="396475" y="130677"/>
                    <a:pt x="390089" y="135467"/>
                  </a:cubicBezTo>
                  <a:cubicBezTo>
                    <a:pt x="373808" y="147678"/>
                    <a:pt x="353679" y="154943"/>
                    <a:pt x="339289" y="169333"/>
                  </a:cubicBezTo>
                  <a:cubicBezTo>
                    <a:pt x="322502" y="186120"/>
                    <a:pt x="303233" y="209817"/>
                    <a:pt x="280022" y="220133"/>
                  </a:cubicBezTo>
                  <a:cubicBezTo>
                    <a:pt x="263711" y="227382"/>
                    <a:pt x="244074" y="227166"/>
                    <a:pt x="229222" y="237067"/>
                  </a:cubicBezTo>
                  <a:cubicBezTo>
                    <a:pt x="220755" y="242711"/>
                    <a:pt x="212923" y="249449"/>
                    <a:pt x="203822" y="254000"/>
                  </a:cubicBezTo>
                  <a:cubicBezTo>
                    <a:pt x="195840" y="257991"/>
                    <a:pt x="186224" y="258133"/>
                    <a:pt x="178422" y="262467"/>
                  </a:cubicBezTo>
                  <a:cubicBezTo>
                    <a:pt x="81739" y="316180"/>
                    <a:pt x="157404" y="275894"/>
                    <a:pt x="110689" y="313267"/>
                  </a:cubicBezTo>
                  <a:cubicBezTo>
                    <a:pt x="102743" y="319624"/>
                    <a:pt x="93756" y="324556"/>
                    <a:pt x="85289" y="330200"/>
                  </a:cubicBezTo>
                  <a:cubicBezTo>
                    <a:pt x="79645" y="338667"/>
                    <a:pt x="74713" y="347654"/>
                    <a:pt x="68356" y="355600"/>
                  </a:cubicBezTo>
                  <a:cubicBezTo>
                    <a:pt x="63369" y="361833"/>
                    <a:pt x="54992" y="365393"/>
                    <a:pt x="51422" y="372533"/>
                  </a:cubicBezTo>
                  <a:cubicBezTo>
                    <a:pt x="36458" y="402461"/>
                    <a:pt x="35136" y="426821"/>
                    <a:pt x="26022" y="457200"/>
                  </a:cubicBezTo>
                  <a:cubicBezTo>
                    <a:pt x="20762" y="474735"/>
                    <a:pt x="3410" y="519567"/>
                    <a:pt x="622" y="541867"/>
                  </a:cubicBezTo>
                  <a:cubicBezTo>
                    <a:pt x="-778" y="553068"/>
                    <a:pt x="622" y="564444"/>
                    <a:pt x="622" y="5757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33961" y="5338949"/>
            <a:ext cx="2541207" cy="1404257"/>
            <a:chOff x="6036734" y="3766390"/>
            <a:chExt cx="2827865" cy="1594235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03" idx="7"/>
              <a:endCxn id="263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0"/>
              <a:endCxn id="263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4" idx="0"/>
              <a:endCxn id="259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0"/>
              <a:endCxn id="259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7"/>
              <a:endCxn id="267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0" idx="7"/>
              <a:endCxn id="262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00" idx="6"/>
              <a:endCxn id="262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4" idx="5"/>
              <a:endCxn id="261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99" idx="5"/>
              <a:endCxn id="261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1" idx="4"/>
              <a:endCxn id="260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8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02" idx="4"/>
              <a:endCxn id="256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12" idx="4"/>
              <a:endCxn id="256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3" idx="4"/>
              <a:endCxn id="252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5" idx="0"/>
              <a:endCxn id="248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18" idx="0"/>
              <a:endCxn id="247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46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7" idx="0"/>
              <a:endCxn id="246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09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0" idx="3"/>
              <a:endCxn id="251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1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9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/>
            <p:cNvCxnSpPr>
              <a:stCxn id="244" idx="6"/>
              <a:endCxn id="221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6"/>
              <a:endCxn id="247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7" idx="5"/>
              <a:endCxn id="246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stCxn id="252" idx="5"/>
              <a:endCxn id="251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4"/>
              <a:endCxn id="255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48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59" idx="2"/>
              <a:endCxn id="260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6" idx="3"/>
              <a:endCxn id="259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>
              <a:stCxn id="267" idx="3"/>
              <a:endCxn id="263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1" idx="4"/>
              <a:endCxn id="262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4"/>
              <a:endCxn id="267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246724" y="3693224"/>
            <a:ext cx="2033338" cy="1395587"/>
            <a:chOff x="246723" y="3113315"/>
            <a:chExt cx="2278763" cy="1547986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238191" y="412204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319384" y="3763070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31875" y="397579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086735" y="3906825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0" idx="2"/>
            </p:cNvCxnSpPr>
            <p:nvPr/>
          </p:nvCxnSpPr>
          <p:spPr>
            <a:xfrm flipH="1" flipV="1">
              <a:off x="1990553" y="3959009"/>
              <a:ext cx="247639" cy="19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1" idx="2"/>
            </p:cNvCxnSpPr>
            <p:nvPr/>
          </p:nvCxnSpPr>
          <p:spPr>
            <a:xfrm flipH="1">
              <a:off x="2124052" y="3796310"/>
              <a:ext cx="195332" cy="117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2" idx="2"/>
            </p:cNvCxnSpPr>
            <p:nvPr/>
          </p:nvCxnSpPr>
          <p:spPr>
            <a:xfrm flipH="1" flipV="1">
              <a:off x="2130456" y="3930092"/>
              <a:ext cx="201420" cy="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1953235" y="3919289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stCxn id="287" idx="6"/>
              <a:endCxn id="283" idx="2"/>
            </p:cNvCxnSpPr>
            <p:nvPr/>
          </p:nvCxnSpPr>
          <p:spPr>
            <a:xfrm flipV="1">
              <a:off x="1996956" y="3930093"/>
              <a:ext cx="89779" cy="12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345776" y="3277787"/>
              <a:ext cx="499647" cy="691363"/>
              <a:chOff x="3403601" y="5105401"/>
              <a:chExt cx="677333" cy="880533"/>
            </a:xfrm>
          </p:grpSpPr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63" idx="7"/>
                <a:endCxn id="36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1" idx="6"/>
                <a:endCxn id="36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2" idx="5"/>
                <a:endCxn id="36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0" idx="5"/>
                <a:endCxn id="36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Straight Connector 369"/>
              <p:cNvCxnSpPr>
                <a:stCxn id="368" idx="4"/>
                <a:endCxn id="36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Freeform 370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95670" y="3849491"/>
              <a:ext cx="480151" cy="623433"/>
              <a:chOff x="3598334" y="5655734"/>
              <a:chExt cx="650904" cy="794016"/>
            </a:xfrm>
          </p:grpSpPr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>
                <a:stCxn id="348" idx="7"/>
                <a:endCxn id="354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50" idx="0"/>
                <a:endCxn id="354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7"/>
                <a:endCxn id="355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6" name="Straight Connector 355"/>
              <p:cNvCxnSpPr>
                <a:stCxn id="355" idx="3"/>
                <a:endCxn id="354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>
                <a:stCxn id="357" idx="4"/>
                <a:endCxn id="355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Freeform 358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951598" y="3344176"/>
              <a:ext cx="546533" cy="1176736"/>
              <a:chOff x="4021667" y="4961355"/>
              <a:chExt cx="740892" cy="1498713"/>
            </a:xfrm>
          </p:grpSpPr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/>
              <p:cNvCxnSpPr>
                <a:stCxn id="335" idx="0"/>
                <a:endCxn id="342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37" idx="0"/>
                <a:endCxn id="342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4" idx="4"/>
                <a:endCxn id="343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6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2" idx="2"/>
                <a:endCxn id="343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6" idx="3"/>
                <a:endCxn id="342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276368" y="3157125"/>
              <a:ext cx="524630" cy="647055"/>
              <a:chOff x="4495800" y="4892457"/>
              <a:chExt cx="711200" cy="824102"/>
            </a:xfrm>
          </p:grpSpPr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8" name="Straight Connector 327"/>
              <p:cNvCxnSpPr>
                <a:stCxn id="326" idx="4"/>
                <a:endCxn id="331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27" idx="4"/>
                <a:endCxn id="331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/>
              <p:cNvCxnSpPr>
                <a:stCxn id="331" idx="4"/>
                <a:endCxn id="330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Freeform 332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557415" y="3942559"/>
              <a:ext cx="668284" cy="639143"/>
              <a:chOff x="4842926" y="5672668"/>
              <a:chExt cx="905941" cy="814024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>
                <a:stCxn id="310" idx="0"/>
                <a:endCxn id="320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13" idx="0"/>
                <a:endCxn id="319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endCxn id="318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12" idx="0"/>
                <a:endCxn id="318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6"/>
                <a:endCxn id="319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9" idx="5"/>
                <a:endCxn id="318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3" idx="5"/>
                <a:endCxn id="320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324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744789" y="3184719"/>
              <a:ext cx="560224" cy="684715"/>
              <a:chOff x="5173135" y="4783668"/>
              <a:chExt cx="759452" cy="872066"/>
            </a:xfrm>
          </p:grpSpPr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>
                <a:stCxn id="303" idx="4"/>
                <a:endCxn id="307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02" idx="3"/>
                <a:endCxn id="306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7" idx="5"/>
                <a:endCxn id="306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Freeform 308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Freeform 294"/>
            <p:cNvSpPr/>
            <p:nvPr/>
          </p:nvSpPr>
          <p:spPr>
            <a:xfrm>
              <a:off x="1900848" y="3663356"/>
              <a:ext cx="624638" cy="551761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46723" y="3876081"/>
              <a:ext cx="205227" cy="3947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17767447">
              <a:off x="895903" y="4366656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 rot="5237657">
              <a:off x="1058288" y="3037111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Arrow Connector 298"/>
            <p:cNvCxnSpPr>
              <a:stCxn id="333" idx="11"/>
              <a:endCxn id="325" idx="5"/>
            </p:cNvCxnSpPr>
            <p:nvPr/>
          </p:nvCxnSpPr>
          <p:spPr>
            <a:xfrm>
              <a:off x="1582402" y="3723184"/>
              <a:ext cx="106176" cy="23267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309" idx="16"/>
              <a:endCxn id="325" idx="0"/>
            </p:cNvCxnSpPr>
            <p:nvPr/>
          </p:nvCxnSpPr>
          <p:spPr>
            <a:xfrm flipH="1">
              <a:off x="1800999" y="3842843"/>
              <a:ext cx="1" cy="22602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 rot="10972209">
              <a:off x="2299876" y="3459302"/>
              <a:ext cx="153707" cy="2145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Right Arrow 373"/>
          <p:cNvSpPr/>
          <p:nvPr/>
        </p:nvSpPr>
        <p:spPr>
          <a:xfrm rot="15025582">
            <a:off x="1522009" y="5132236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84629" y="2223654"/>
            <a:ext cx="1727199" cy="989390"/>
            <a:chOff x="1854201" y="3852333"/>
            <a:chExt cx="2429934" cy="1371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3" name="Straight Connector 402"/>
              <p:cNvCxnSpPr>
                <a:stCxn id="385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98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86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99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97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02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82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96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81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83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90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84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94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95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87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0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89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91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92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93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1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4" name="Right Arrow 443"/>
          <p:cNvSpPr/>
          <p:nvPr/>
        </p:nvSpPr>
        <p:spPr>
          <a:xfrm rot="6908125">
            <a:off x="2687429" y="4645281"/>
            <a:ext cx="98911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Right Arrow 445"/>
          <p:cNvSpPr/>
          <p:nvPr/>
        </p:nvSpPr>
        <p:spPr>
          <a:xfrm rot="16883856">
            <a:off x="889227" y="3298334"/>
            <a:ext cx="373576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7" name="Right Arrow 446"/>
          <p:cNvSpPr/>
          <p:nvPr/>
        </p:nvSpPr>
        <p:spPr>
          <a:xfrm rot="19395090">
            <a:off x="1899082" y="1946161"/>
            <a:ext cx="750455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8" name="TextBox 447"/>
          <p:cNvSpPr txBox="1"/>
          <p:nvPr/>
        </p:nvSpPr>
        <p:spPr>
          <a:xfrm>
            <a:off x="237507" y="558140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Initial Alignment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2686792" y="612568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Get a Tree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355274" y="2639289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Decompose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38995" y="4639293"/>
            <a:ext cx="8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Align subsets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174170" y="5119254"/>
            <a:ext cx="1167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Merge subset alignments pairwise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06827" y="1907968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Transitivity merge</a:t>
            </a:r>
          </a:p>
        </p:txBody>
      </p:sp>
      <p:pic>
        <p:nvPicPr>
          <p:cNvPr id="895" name="Picture 894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4471647" y="522515"/>
            <a:ext cx="7720353" cy="5774046"/>
          </a:xfrm>
          <a:prstGeom prst="rect">
            <a:avLst/>
          </a:prstGeom>
        </p:spPr>
      </p:pic>
      <p:sp>
        <p:nvSpPr>
          <p:cNvPr id="896" name="TextBox 895"/>
          <p:cNvSpPr txBox="1"/>
          <p:nvPr/>
        </p:nvSpPr>
        <p:spPr>
          <a:xfrm>
            <a:off x="5533901" y="843148"/>
            <a:ext cx="2478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897" name="TextBox 896"/>
          <p:cNvSpPr txBox="1"/>
          <p:nvPr/>
        </p:nvSpPr>
        <p:spPr>
          <a:xfrm>
            <a:off x="3800104" y="5272643"/>
            <a:ext cx="24782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902" name="TextBox 901"/>
          <p:cNvSpPr txBox="1"/>
          <p:nvPr/>
        </p:nvSpPr>
        <p:spPr>
          <a:xfrm>
            <a:off x="7362701" y="1223159"/>
            <a:ext cx="247825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903" name="TextBox 902"/>
          <p:cNvSpPr txBox="1"/>
          <p:nvPr/>
        </p:nvSpPr>
        <p:spPr>
          <a:xfrm>
            <a:off x="0" y="4263241"/>
            <a:ext cx="247825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904" name="TextBox 903"/>
          <p:cNvSpPr txBox="1"/>
          <p:nvPr/>
        </p:nvSpPr>
        <p:spPr>
          <a:xfrm>
            <a:off x="5486400" y="1579419"/>
            <a:ext cx="2478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05" name="TextBox 904"/>
          <p:cNvSpPr txBox="1"/>
          <p:nvPr/>
        </p:nvSpPr>
        <p:spPr>
          <a:xfrm>
            <a:off x="2446317" y="629392"/>
            <a:ext cx="2478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07" name="Rounded Rectangular Callout 906"/>
          <p:cNvSpPr/>
          <p:nvPr/>
        </p:nvSpPr>
        <p:spPr>
          <a:xfrm>
            <a:off x="8122722" y="1759767"/>
            <a:ext cx="2458191" cy="715089"/>
          </a:xfrm>
          <a:prstGeom prst="wedgeRoundRectCallout">
            <a:avLst>
              <a:gd name="adj1" fmla="val -81253"/>
              <a:gd name="adj2" fmla="val -6151"/>
              <a:gd name="adj3" fmla="val 16667"/>
            </a:avLst>
          </a:prstGeom>
          <a:solidFill>
            <a:srgbClr val="FFFF66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 applies to the Tree Estimator in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particular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" name="Title 1"/>
          <p:cNvSpPr txBox="1">
            <a:spLocks/>
          </p:cNvSpPr>
          <p:nvPr/>
        </p:nvSpPr>
        <p:spPr>
          <a:xfrm>
            <a:off x="312717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Algorithm</a:t>
            </a:r>
            <a:endParaRPr lang="en-US" sz="2800" u="sng" kern="0" dirty="0"/>
          </a:p>
        </p:txBody>
      </p:sp>
      <p:sp>
        <p:nvSpPr>
          <p:cNvPr id="910" name="TextBox 909"/>
          <p:cNvSpPr txBox="1"/>
          <p:nvPr/>
        </p:nvSpPr>
        <p:spPr>
          <a:xfrm>
            <a:off x="6519553" y="4678877"/>
            <a:ext cx="4108862" cy="17694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This is the alignment tool used to align the subsets (several options).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Tool for merging two subset alignments. (OPAL or MUSCLE)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Tool to estimate a maximum likelihood tree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FastTree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RAxML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AutoNum type="arabicParenR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" name="Title 1"/>
          <p:cNvSpPr txBox="1">
            <a:spLocks/>
          </p:cNvSpPr>
          <p:nvPr/>
        </p:nvSpPr>
        <p:spPr>
          <a:xfrm>
            <a:off x="4623460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GUI</a:t>
            </a:r>
            <a:endParaRPr lang="en-US" sz="2800" u="sng" kern="0" dirty="0"/>
          </a:p>
        </p:txBody>
      </p:sp>
    </p:spTree>
    <p:extLst>
      <p:ext uri="{BB962C8B-B14F-4D97-AF65-F5344CB8AC3E}">
        <p14:creationId xmlns:p14="http://schemas.microsoft.com/office/powerpoint/2010/main" val="179596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89" grpId="0" animBg="1"/>
      <p:bldP spid="374" grpId="0" animBg="1"/>
      <p:bldP spid="444" grpId="0" animBg="1"/>
      <p:bldP spid="446" grpId="0" animBg="1"/>
      <p:bldP spid="4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/>
          <a:p>
            <a:fld id="{8E45C46D-76D0-4433-836E-7209E8453B20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3562" y="950025"/>
            <a:ext cx="1746552" cy="943428"/>
            <a:chOff x="863601" y="1286934"/>
            <a:chExt cx="2429934" cy="13716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8" idx="7"/>
              <a:endCxn id="71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0"/>
              <a:endCxn id="71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0"/>
              <a:endCxn id="67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67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76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70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6"/>
              <a:endCxn id="70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69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5"/>
              <a:endCxn id="69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4"/>
              <a:endCxn id="68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6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4"/>
              <a:endCxn id="6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57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  <a:endCxn id="53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  <a:endCxn id="52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1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0"/>
              <a:endCxn id="51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2"/>
              <a:endCxn id="4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3"/>
              <a:endCxn id="56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2"/>
              <a:endCxn id="26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4" idx="2"/>
              <a:endCxn id="26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  <a:endCxn id="26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2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1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5"/>
              <a:endCxn id="56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6"/>
              <a:endCxn id="4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62" idx="4"/>
              <a:endCxn id="6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6"/>
              <a:endCxn id="57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5"/>
              <a:endCxn id="53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7" idx="2"/>
              <a:endCxn id="68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3"/>
              <a:endCxn id="67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6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  <a:endCxn id="71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2"/>
              <a:endCxn id="70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6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7"/>
              <a:endCxn id="68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7781" y="907912"/>
            <a:ext cx="838202" cy="821048"/>
            <a:chOff x="643467" y="1558086"/>
            <a:chExt cx="838202" cy="82104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936613" y="155808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237342" y="1329817"/>
            <a:ext cx="105954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 rot="5400000">
            <a:off x="3149209" y="2279745"/>
            <a:ext cx="904744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3" name="Group 442"/>
          <p:cNvGrpSpPr/>
          <p:nvPr/>
        </p:nvGrpSpPr>
        <p:grpSpPr>
          <a:xfrm>
            <a:off x="2371876" y="2904503"/>
            <a:ext cx="2036837" cy="1291773"/>
            <a:chOff x="7052734" y="1490133"/>
            <a:chExt cx="2683933" cy="1684868"/>
          </a:xfrm>
        </p:grpSpPr>
        <p:grpSp>
          <p:nvGrpSpPr>
            <p:cNvPr id="108" name="Group 107"/>
            <p:cNvGrpSpPr/>
            <p:nvPr/>
          </p:nvGrpSpPr>
          <p:grpSpPr>
            <a:xfrm>
              <a:off x="7205135" y="1625599"/>
              <a:ext cx="2429934" cy="1371600"/>
              <a:chOff x="863601" y="1286934"/>
              <a:chExt cx="2429934" cy="1371600"/>
            </a:xfrm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100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72068" y="18891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473200" y="1346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981201" y="132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199093" y="24606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679575" y="2453218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269067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683934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12534" y="244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1735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081868" y="2184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921001" y="1540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191934" y="1727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387600" y="128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83934" y="1363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863601" y="1608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1032935" y="2294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464735" y="24807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938867" y="25738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2514600" y="2438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08867" y="1998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872067" y="2091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876550" y="19102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13" idx="7"/>
                <a:endCxn id="176" idx="3"/>
              </p:cNvCxnSpPr>
              <p:nvPr/>
            </p:nvCxnSpPr>
            <p:spPr>
              <a:xfrm flipV="1">
                <a:off x="1271362" y="2287903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0"/>
                <a:endCxn id="176" idx="4"/>
              </p:cNvCxnSpPr>
              <p:nvPr/>
            </p:nvCxnSpPr>
            <p:spPr>
              <a:xfrm flipV="1">
                <a:off x="1507069" y="2296583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14" idx="0"/>
                <a:endCxn id="172" idx="4"/>
              </p:cNvCxnSpPr>
              <p:nvPr/>
            </p:nvCxnSpPr>
            <p:spPr>
              <a:xfrm flipV="1">
                <a:off x="1721909" y="2087033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0"/>
                <a:endCxn id="172" idx="4"/>
              </p:cNvCxnSpPr>
              <p:nvPr/>
            </p:nvCxnSpPr>
            <p:spPr>
              <a:xfrm flipH="1" flipV="1">
                <a:off x="1906059" y="2087033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5" idx="7"/>
                <a:endCxn id="181" idx="3"/>
              </p:cNvCxnSpPr>
              <p:nvPr/>
            </p:nvCxnSpPr>
            <p:spPr>
              <a:xfrm flipV="1">
                <a:off x="1105204" y="2113278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7"/>
                <a:endCxn id="175" idx="3"/>
              </p:cNvCxnSpPr>
              <p:nvPr/>
            </p:nvCxnSpPr>
            <p:spPr>
              <a:xfrm flipV="1">
                <a:off x="944336" y="2021203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10" idx="6"/>
                <a:endCxn id="175" idx="2"/>
              </p:cNvCxnSpPr>
              <p:nvPr/>
            </p:nvCxnSpPr>
            <p:spPr>
              <a:xfrm>
                <a:off x="956736" y="1931460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4" idx="5"/>
                <a:endCxn id="174" idx="2"/>
              </p:cNvCxnSpPr>
              <p:nvPr/>
            </p:nvCxnSpPr>
            <p:spPr>
              <a:xfrm>
                <a:off x="935870" y="1680936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09" idx="5"/>
                <a:endCxn id="174" idx="1"/>
              </p:cNvCxnSpPr>
              <p:nvPr/>
            </p:nvCxnSpPr>
            <p:spPr>
              <a:xfrm>
                <a:off x="1172936" y="1520069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11" idx="4"/>
                <a:endCxn id="173" idx="1"/>
              </p:cNvCxnSpPr>
              <p:nvPr/>
            </p:nvCxnSpPr>
            <p:spPr>
              <a:xfrm>
                <a:off x="1515534" y="1430869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18" idx="4"/>
              </p:cNvCxnSpPr>
              <p:nvPr/>
            </p:nvCxnSpPr>
            <p:spPr>
              <a:xfrm>
                <a:off x="1778001" y="1532468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12" idx="4"/>
                <a:endCxn id="167" idx="1"/>
              </p:cNvCxnSpPr>
              <p:nvPr/>
            </p:nvCxnSpPr>
            <p:spPr>
              <a:xfrm>
                <a:off x="2023535" y="1405468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2" idx="4"/>
                <a:endCxn id="167" idx="7"/>
              </p:cNvCxnSpPr>
              <p:nvPr/>
            </p:nvCxnSpPr>
            <p:spPr>
              <a:xfrm flipH="1">
                <a:off x="2219113" y="1371602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3" idx="4"/>
                <a:endCxn id="162" idx="0"/>
              </p:cNvCxnSpPr>
              <p:nvPr/>
            </p:nvCxnSpPr>
            <p:spPr>
              <a:xfrm flipH="1">
                <a:off x="2426759" y="1447802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15" idx="0"/>
                <a:endCxn id="158" idx="3"/>
              </p:cNvCxnSpPr>
              <p:nvPr/>
            </p:nvCxnSpPr>
            <p:spPr>
              <a:xfrm flipV="1">
                <a:off x="2311401" y="2167253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8" idx="0"/>
                <a:endCxn id="157" idx="4"/>
              </p:cNvCxnSpPr>
              <p:nvPr/>
            </p:nvCxnSpPr>
            <p:spPr>
              <a:xfrm flipH="1" flipV="1">
                <a:off x="2547409" y="2210858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56" idx="4"/>
              </p:cNvCxnSpPr>
              <p:nvPr/>
            </p:nvCxnSpPr>
            <p:spPr>
              <a:xfrm flipH="1" flipV="1">
                <a:off x="2709334" y="2239433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17" idx="0"/>
                <a:endCxn id="156" idx="5"/>
              </p:cNvCxnSpPr>
              <p:nvPr/>
            </p:nvCxnSpPr>
            <p:spPr>
              <a:xfrm flipH="1" flipV="1">
                <a:off x="2730288" y="2230753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9" idx="2"/>
                <a:endCxn id="154" idx="5"/>
              </p:cNvCxnSpPr>
              <p:nvPr/>
            </p:nvCxnSpPr>
            <p:spPr>
              <a:xfrm flipH="1" flipV="1">
                <a:off x="2746163" y="1976753"/>
                <a:ext cx="335705" cy="24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20" idx="3"/>
                <a:endCxn id="161" idx="7"/>
              </p:cNvCxnSpPr>
              <p:nvPr/>
            </p:nvCxnSpPr>
            <p:spPr>
              <a:xfrm flipH="1">
                <a:off x="2574713" y="1613203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1" idx="2"/>
                <a:endCxn id="131" idx="7"/>
              </p:cNvCxnSpPr>
              <p:nvPr/>
            </p:nvCxnSpPr>
            <p:spPr>
              <a:xfrm flipH="1">
                <a:off x="2927138" y="1769535"/>
                <a:ext cx="264796" cy="14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9" idx="2"/>
                <a:endCxn id="131" idx="6"/>
              </p:cNvCxnSpPr>
              <p:nvPr/>
            </p:nvCxnSpPr>
            <p:spPr>
              <a:xfrm flipH="1" flipV="1">
                <a:off x="2935818" y="1939924"/>
                <a:ext cx="273049" cy="100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695575" y="1926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6"/>
                <a:endCxn id="131" idx="2"/>
              </p:cNvCxnSpPr>
              <p:nvPr/>
            </p:nvCxnSpPr>
            <p:spPr>
              <a:xfrm flipV="1">
                <a:off x="2754843" y="1939924"/>
                <a:ext cx="121707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679700" y="2180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517775" y="2151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320925" y="21166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>
                <a:stCxn id="158" idx="6"/>
                <a:endCxn id="157" idx="2"/>
              </p:cNvCxnSpPr>
              <p:nvPr/>
            </p:nvCxnSpPr>
            <p:spPr>
              <a:xfrm>
                <a:off x="2380193" y="2146299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7" idx="5"/>
                <a:endCxn id="156" idx="1"/>
              </p:cNvCxnSpPr>
              <p:nvPr/>
            </p:nvCxnSpPr>
            <p:spPr>
              <a:xfrm flipV="1">
                <a:off x="2568363" y="2188845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524125" y="1897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97125" y="18499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5"/>
                <a:endCxn id="161" idx="2"/>
              </p:cNvCxnSpPr>
              <p:nvPr/>
            </p:nvCxnSpPr>
            <p:spPr>
              <a:xfrm>
                <a:off x="2447713" y="1900553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6"/>
                <a:endCxn id="154" idx="2"/>
              </p:cNvCxnSpPr>
              <p:nvPr/>
            </p:nvCxnSpPr>
            <p:spPr>
              <a:xfrm>
                <a:off x="2583393" y="1927224"/>
                <a:ext cx="112182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266950" y="1935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46300" y="18531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168525" y="16626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4"/>
                <a:endCxn id="166" idx="0"/>
              </p:cNvCxnSpPr>
              <p:nvPr/>
            </p:nvCxnSpPr>
            <p:spPr>
              <a:xfrm flipH="1">
                <a:off x="2175934" y="1721908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5" idx="6"/>
                <a:endCxn id="162" idx="3"/>
              </p:cNvCxnSpPr>
              <p:nvPr/>
            </p:nvCxnSpPr>
            <p:spPr>
              <a:xfrm flipV="1">
                <a:off x="2326218" y="1900553"/>
                <a:ext cx="79587" cy="64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5" idx="5"/>
                <a:endCxn id="158" idx="0"/>
              </p:cNvCxnSpPr>
              <p:nvPr/>
            </p:nvCxnSpPr>
            <p:spPr>
              <a:xfrm>
                <a:off x="2317538" y="1986278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6" idx="5"/>
                <a:endCxn id="165" idx="2"/>
              </p:cNvCxnSpPr>
              <p:nvPr/>
            </p:nvCxnSpPr>
            <p:spPr>
              <a:xfrm>
                <a:off x="2196888" y="1903728"/>
                <a:ext cx="70062" cy="6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876425" y="20277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603375" y="18690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330325" y="18467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238250" y="19706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1479550" y="22373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72" idx="2"/>
                <a:endCxn id="173" idx="5"/>
              </p:cNvCxnSpPr>
              <p:nvPr/>
            </p:nvCxnSpPr>
            <p:spPr>
              <a:xfrm flipH="1" flipV="1">
                <a:off x="1653963" y="1919603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9" idx="3"/>
                <a:endCxn id="172" idx="7"/>
              </p:cNvCxnSpPr>
              <p:nvPr/>
            </p:nvCxnSpPr>
            <p:spPr>
              <a:xfrm flipH="1">
                <a:off x="1927013" y="1925953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990725" y="18753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>
                <a:stCxn id="179" idx="6"/>
                <a:endCxn id="166" idx="2"/>
              </p:cNvCxnSpPr>
              <p:nvPr/>
            </p:nvCxnSpPr>
            <p:spPr>
              <a:xfrm flipV="1">
                <a:off x="2049993" y="1882774"/>
                <a:ext cx="9630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498600" y="2062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>
                <a:stCxn id="181" idx="3"/>
                <a:endCxn id="176" idx="7"/>
              </p:cNvCxnSpPr>
              <p:nvPr/>
            </p:nvCxnSpPr>
            <p:spPr>
              <a:xfrm>
                <a:off x="1507280" y="2113278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4"/>
                <a:endCxn id="175" idx="7"/>
              </p:cNvCxnSpPr>
              <p:nvPr/>
            </p:nvCxnSpPr>
            <p:spPr>
              <a:xfrm flipH="1">
                <a:off x="1288838" y="1906058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463675" y="19483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  <a:endCxn id="175" idx="6"/>
              </p:cNvCxnSpPr>
              <p:nvPr/>
            </p:nvCxnSpPr>
            <p:spPr>
              <a:xfrm flipH="1">
                <a:off x="1297518" y="1978024"/>
                <a:ext cx="16615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84" idx="4"/>
                <a:endCxn id="181" idx="0"/>
              </p:cNvCxnSpPr>
              <p:nvPr/>
            </p:nvCxnSpPr>
            <p:spPr>
              <a:xfrm>
                <a:off x="1493309" y="2007658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4" idx="7"/>
                <a:endCxn id="173" idx="2"/>
              </p:cNvCxnSpPr>
              <p:nvPr/>
            </p:nvCxnSpPr>
            <p:spPr>
              <a:xfrm flipV="1">
                <a:off x="1514263" y="1898649"/>
                <a:ext cx="89112" cy="584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>
              <a:off x="8238067" y="1549401"/>
              <a:ext cx="279403" cy="1566333"/>
            </a:xfrm>
            <a:custGeom>
              <a:avLst/>
              <a:gdLst>
                <a:gd name="connsiteX0" fmla="*/ 0 w 279403"/>
                <a:gd name="connsiteY0" fmla="*/ 0 h 1490133"/>
                <a:gd name="connsiteX1" fmla="*/ 8467 w 279403"/>
                <a:gd name="connsiteY1" fmla="*/ 101600 h 1490133"/>
                <a:gd name="connsiteX2" fmla="*/ 33867 w 279403"/>
                <a:gd name="connsiteY2" fmla="*/ 177800 h 1490133"/>
                <a:gd name="connsiteX3" fmla="*/ 76200 w 279403"/>
                <a:gd name="connsiteY3" fmla="*/ 304800 h 1490133"/>
                <a:gd name="connsiteX4" fmla="*/ 101600 w 279403"/>
                <a:gd name="connsiteY4" fmla="*/ 381000 h 1490133"/>
                <a:gd name="connsiteX5" fmla="*/ 110067 w 279403"/>
                <a:gd name="connsiteY5" fmla="*/ 406400 h 1490133"/>
                <a:gd name="connsiteX6" fmla="*/ 143934 w 279403"/>
                <a:gd name="connsiteY6" fmla="*/ 482600 h 1490133"/>
                <a:gd name="connsiteX7" fmla="*/ 152400 w 279403"/>
                <a:gd name="connsiteY7" fmla="*/ 516466 h 1490133"/>
                <a:gd name="connsiteX8" fmla="*/ 169334 w 279403"/>
                <a:gd name="connsiteY8" fmla="*/ 567266 h 1490133"/>
                <a:gd name="connsiteX9" fmla="*/ 194734 w 279403"/>
                <a:gd name="connsiteY9" fmla="*/ 651933 h 1490133"/>
                <a:gd name="connsiteX10" fmla="*/ 211667 w 279403"/>
                <a:gd name="connsiteY10" fmla="*/ 702733 h 1490133"/>
                <a:gd name="connsiteX11" fmla="*/ 228600 w 279403"/>
                <a:gd name="connsiteY11" fmla="*/ 728133 h 1490133"/>
                <a:gd name="connsiteX12" fmla="*/ 245534 w 279403"/>
                <a:gd name="connsiteY12" fmla="*/ 829733 h 1490133"/>
                <a:gd name="connsiteX13" fmla="*/ 254000 w 279403"/>
                <a:gd name="connsiteY13" fmla="*/ 855133 h 1490133"/>
                <a:gd name="connsiteX14" fmla="*/ 262467 w 279403"/>
                <a:gd name="connsiteY14" fmla="*/ 897466 h 1490133"/>
                <a:gd name="connsiteX15" fmla="*/ 270934 w 279403"/>
                <a:gd name="connsiteY15" fmla="*/ 973666 h 1490133"/>
                <a:gd name="connsiteX16" fmla="*/ 279400 w 279403"/>
                <a:gd name="connsiteY16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03" h="1490133">
                  <a:moveTo>
                    <a:pt x="0" y="0"/>
                  </a:moveTo>
                  <a:cubicBezTo>
                    <a:pt x="2822" y="33867"/>
                    <a:pt x="2880" y="68078"/>
                    <a:pt x="8467" y="101600"/>
                  </a:cubicBezTo>
                  <a:cubicBezTo>
                    <a:pt x="8468" y="101607"/>
                    <a:pt x="29632" y="165097"/>
                    <a:pt x="33867" y="177800"/>
                  </a:cubicBezTo>
                  <a:lnTo>
                    <a:pt x="76200" y="304800"/>
                  </a:lnTo>
                  <a:lnTo>
                    <a:pt x="101600" y="381000"/>
                  </a:lnTo>
                  <a:cubicBezTo>
                    <a:pt x="104422" y="389467"/>
                    <a:pt x="105117" y="398974"/>
                    <a:pt x="110067" y="406400"/>
                  </a:cubicBezTo>
                  <a:cubicBezTo>
                    <a:pt x="132304" y="439757"/>
                    <a:pt x="131845" y="434241"/>
                    <a:pt x="143934" y="482600"/>
                  </a:cubicBezTo>
                  <a:cubicBezTo>
                    <a:pt x="146756" y="493889"/>
                    <a:pt x="149056" y="505321"/>
                    <a:pt x="152400" y="516466"/>
                  </a:cubicBezTo>
                  <a:cubicBezTo>
                    <a:pt x="157529" y="533563"/>
                    <a:pt x="165005" y="549949"/>
                    <a:pt x="169334" y="567266"/>
                  </a:cubicBezTo>
                  <a:cubicBezTo>
                    <a:pt x="182130" y="618456"/>
                    <a:pt x="174118" y="590084"/>
                    <a:pt x="194734" y="651933"/>
                  </a:cubicBezTo>
                  <a:cubicBezTo>
                    <a:pt x="194736" y="651938"/>
                    <a:pt x="211664" y="702729"/>
                    <a:pt x="211667" y="702733"/>
                  </a:cubicBezTo>
                  <a:lnTo>
                    <a:pt x="228600" y="728133"/>
                  </a:lnTo>
                  <a:cubicBezTo>
                    <a:pt x="251030" y="817851"/>
                    <a:pt x="219112" y="684407"/>
                    <a:pt x="245534" y="829733"/>
                  </a:cubicBezTo>
                  <a:cubicBezTo>
                    <a:pt x="247130" y="838514"/>
                    <a:pt x="251836" y="846475"/>
                    <a:pt x="254000" y="855133"/>
                  </a:cubicBezTo>
                  <a:cubicBezTo>
                    <a:pt x="257490" y="869094"/>
                    <a:pt x="260432" y="883220"/>
                    <a:pt x="262467" y="897466"/>
                  </a:cubicBezTo>
                  <a:cubicBezTo>
                    <a:pt x="266081" y="922765"/>
                    <a:pt x="268112" y="948266"/>
                    <a:pt x="270934" y="973666"/>
                  </a:cubicBezTo>
                  <a:cubicBezTo>
                    <a:pt x="279826" y="1444974"/>
                    <a:pt x="279400" y="1272795"/>
                    <a:pt x="279400" y="14901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7733" y="1693334"/>
              <a:ext cx="304800" cy="1481667"/>
            </a:xfrm>
            <a:custGeom>
              <a:avLst/>
              <a:gdLst>
                <a:gd name="connsiteX0" fmla="*/ 0 w 304800"/>
                <a:gd name="connsiteY0" fmla="*/ 0 h 1481667"/>
                <a:gd name="connsiteX1" fmla="*/ 8467 w 304800"/>
                <a:gd name="connsiteY1" fmla="*/ 186267 h 1481667"/>
                <a:gd name="connsiteX2" fmla="*/ 25400 w 304800"/>
                <a:gd name="connsiteY2" fmla="*/ 237067 h 1481667"/>
                <a:gd name="connsiteX3" fmla="*/ 33867 w 304800"/>
                <a:gd name="connsiteY3" fmla="*/ 262467 h 1481667"/>
                <a:gd name="connsiteX4" fmla="*/ 59267 w 304800"/>
                <a:gd name="connsiteY4" fmla="*/ 279400 h 1481667"/>
                <a:gd name="connsiteX5" fmla="*/ 93134 w 304800"/>
                <a:gd name="connsiteY5" fmla="*/ 347133 h 1481667"/>
                <a:gd name="connsiteX6" fmla="*/ 118534 w 304800"/>
                <a:gd name="connsiteY6" fmla="*/ 389467 h 1481667"/>
                <a:gd name="connsiteX7" fmla="*/ 127000 w 304800"/>
                <a:gd name="connsiteY7" fmla="*/ 414867 h 1481667"/>
                <a:gd name="connsiteX8" fmla="*/ 160867 w 304800"/>
                <a:gd name="connsiteY8" fmla="*/ 465667 h 1481667"/>
                <a:gd name="connsiteX9" fmla="*/ 177800 w 304800"/>
                <a:gd name="connsiteY9" fmla="*/ 491067 h 1481667"/>
                <a:gd name="connsiteX10" fmla="*/ 194734 w 304800"/>
                <a:gd name="connsiteY10" fmla="*/ 516467 h 1481667"/>
                <a:gd name="connsiteX11" fmla="*/ 211667 w 304800"/>
                <a:gd name="connsiteY11" fmla="*/ 567267 h 1481667"/>
                <a:gd name="connsiteX12" fmla="*/ 237067 w 304800"/>
                <a:gd name="connsiteY12" fmla="*/ 651933 h 1481667"/>
                <a:gd name="connsiteX13" fmla="*/ 254000 w 304800"/>
                <a:gd name="connsiteY13" fmla="*/ 668867 h 1481667"/>
                <a:gd name="connsiteX14" fmla="*/ 262467 w 304800"/>
                <a:gd name="connsiteY14" fmla="*/ 694267 h 1481667"/>
                <a:gd name="connsiteX15" fmla="*/ 279400 w 304800"/>
                <a:gd name="connsiteY15" fmla="*/ 719667 h 1481667"/>
                <a:gd name="connsiteX16" fmla="*/ 296334 w 304800"/>
                <a:gd name="connsiteY16" fmla="*/ 770467 h 1481667"/>
                <a:gd name="connsiteX17" fmla="*/ 304800 w 304800"/>
                <a:gd name="connsiteY17" fmla="*/ 795867 h 1481667"/>
                <a:gd name="connsiteX18" fmla="*/ 296334 w 304800"/>
                <a:gd name="connsiteY18" fmla="*/ 1109133 h 1481667"/>
                <a:gd name="connsiteX19" fmla="*/ 287867 w 304800"/>
                <a:gd name="connsiteY19" fmla="*/ 1143000 h 1481667"/>
                <a:gd name="connsiteX20" fmla="*/ 270934 w 304800"/>
                <a:gd name="connsiteY20" fmla="*/ 1227667 h 1481667"/>
                <a:gd name="connsiteX21" fmla="*/ 254000 w 304800"/>
                <a:gd name="connsiteY21" fmla="*/ 1286933 h 1481667"/>
                <a:gd name="connsiteX22" fmla="*/ 237067 w 304800"/>
                <a:gd name="connsiteY22" fmla="*/ 1371600 h 1481667"/>
                <a:gd name="connsiteX23" fmla="*/ 228600 w 304800"/>
                <a:gd name="connsiteY23" fmla="*/ 1481667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1481667">
                  <a:moveTo>
                    <a:pt x="0" y="0"/>
                  </a:moveTo>
                  <a:cubicBezTo>
                    <a:pt x="2822" y="62089"/>
                    <a:pt x="1846" y="124468"/>
                    <a:pt x="8467" y="186267"/>
                  </a:cubicBezTo>
                  <a:cubicBezTo>
                    <a:pt x="10369" y="204015"/>
                    <a:pt x="19756" y="220134"/>
                    <a:pt x="25400" y="237067"/>
                  </a:cubicBezTo>
                  <a:cubicBezTo>
                    <a:pt x="28222" y="245534"/>
                    <a:pt x="26441" y="257517"/>
                    <a:pt x="33867" y="262467"/>
                  </a:cubicBezTo>
                  <a:lnTo>
                    <a:pt x="59267" y="279400"/>
                  </a:lnTo>
                  <a:cubicBezTo>
                    <a:pt x="78724" y="337773"/>
                    <a:pt x="63578" y="317579"/>
                    <a:pt x="93134" y="347133"/>
                  </a:cubicBezTo>
                  <a:cubicBezTo>
                    <a:pt x="117116" y="419085"/>
                    <a:pt x="83668" y="331357"/>
                    <a:pt x="118534" y="389467"/>
                  </a:cubicBezTo>
                  <a:cubicBezTo>
                    <a:pt x="123126" y="397120"/>
                    <a:pt x="122666" y="407065"/>
                    <a:pt x="127000" y="414867"/>
                  </a:cubicBezTo>
                  <a:cubicBezTo>
                    <a:pt x="136883" y="432657"/>
                    <a:pt x="149578" y="448734"/>
                    <a:pt x="160867" y="465667"/>
                  </a:cubicBezTo>
                  <a:lnTo>
                    <a:pt x="177800" y="491067"/>
                  </a:lnTo>
                  <a:lnTo>
                    <a:pt x="194734" y="516467"/>
                  </a:lnTo>
                  <a:cubicBezTo>
                    <a:pt x="200378" y="533400"/>
                    <a:pt x="207338" y="549951"/>
                    <a:pt x="211667" y="567267"/>
                  </a:cubicBezTo>
                  <a:cubicBezTo>
                    <a:pt x="215504" y="582614"/>
                    <a:pt x="230197" y="645063"/>
                    <a:pt x="237067" y="651933"/>
                  </a:cubicBezTo>
                  <a:lnTo>
                    <a:pt x="254000" y="668867"/>
                  </a:lnTo>
                  <a:cubicBezTo>
                    <a:pt x="256822" y="677334"/>
                    <a:pt x="258476" y="686285"/>
                    <a:pt x="262467" y="694267"/>
                  </a:cubicBezTo>
                  <a:cubicBezTo>
                    <a:pt x="267018" y="703368"/>
                    <a:pt x="275267" y="710368"/>
                    <a:pt x="279400" y="719667"/>
                  </a:cubicBezTo>
                  <a:cubicBezTo>
                    <a:pt x="286649" y="735978"/>
                    <a:pt x="290690" y="753534"/>
                    <a:pt x="296334" y="770467"/>
                  </a:cubicBezTo>
                  <a:lnTo>
                    <a:pt x="304800" y="795867"/>
                  </a:lnTo>
                  <a:cubicBezTo>
                    <a:pt x="301978" y="900289"/>
                    <a:pt x="301423" y="1004797"/>
                    <a:pt x="296334" y="1109133"/>
                  </a:cubicBezTo>
                  <a:cubicBezTo>
                    <a:pt x="295767" y="1120756"/>
                    <a:pt x="290305" y="1131622"/>
                    <a:pt x="287867" y="1143000"/>
                  </a:cubicBezTo>
                  <a:cubicBezTo>
                    <a:pt x="281837" y="1171142"/>
                    <a:pt x="280036" y="1200363"/>
                    <a:pt x="270934" y="1227667"/>
                  </a:cubicBezTo>
                  <a:cubicBezTo>
                    <a:pt x="263680" y="1249427"/>
                    <a:pt x="258252" y="1263548"/>
                    <a:pt x="254000" y="1286933"/>
                  </a:cubicBezTo>
                  <a:cubicBezTo>
                    <a:pt x="238434" y="1372549"/>
                    <a:pt x="254456" y="1319435"/>
                    <a:pt x="237067" y="1371600"/>
                  </a:cubicBezTo>
                  <a:cubicBezTo>
                    <a:pt x="226850" y="1453335"/>
                    <a:pt x="228600" y="1416580"/>
                    <a:pt x="228600" y="148166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52734" y="2116666"/>
              <a:ext cx="770467" cy="609600"/>
            </a:xfrm>
            <a:custGeom>
              <a:avLst/>
              <a:gdLst>
                <a:gd name="connsiteX0" fmla="*/ 0 w 770467"/>
                <a:gd name="connsiteY0" fmla="*/ 609600 h 609600"/>
                <a:gd name="connsiteX1" fmla="*/ 59267 w 770467"/>
                <a:gd name="connsiteY1" fmla="*/ 550334 h 609600"/>
                <a:gd name="connsiteX2" fmla="*/ 84667 w 770467"/>
                <a:gd name="connsiteY2" fmla="*/ 533400 h 609600"/>
                <a:gd name="connsiteX3" fmla="*/ 143934 w 770467"/>
                <a:gd name="connsiteY3" fmla="*/ 516467 h 609600"/>
                <a:gd name="connsiteX4" fmla="*/ 169334 w 770467"/>
                <a:gd name="connsiteY4" fmla="*/ 508000 h 609600"/>
                <a:gd name="connsiteX5" fmla="*/ 211667 w 770467"/>
                <a:gd name="connsiteY5" fmla="*/ 499534 h 609600"/>
                <a:gd name="connsiteX6" fmla="*/ 262467 w 770467"/>
                <a:gd name="connsiteY6" fmla="*/ 482600 h 609600"/>
                <a:gd name="connsiteX7" fmla="*/ 287867 w 770467"/>
                <a:gd name="connsiteY7" fmla="*/ 474134 h 609600"/>
                <a:gd name="connsiteX8" fmla="*/ 313267 w 770467"/>
                <a:gd name="connsiteY8" fmla="*/ 465667 h 609600"/>
                <a:gd name="connsiteX9" fmla="*/ 364067 w 770467"/>
                <a:gd name="connsiteY9" fmla="*/ 440267 h 609600"/>
                <a:gd name="connsiteX10" fmla="*/ 397934 w 770467"/>
                <a:gd name="connsiteY10" fmla="*/ 431800 h 609600"/>
                <a:gd name="connsiteX11" fmla="*/ 474134 w 770467"/>
                <a:gd name="connsiteY11" fmla="*/ 406400 h 609600"/>
                <a:gd name="connsiteX12" fmla="*/ 524934 w 770467"/>
                <a:gd name="connsiteY12" fmla="*/ 389467 h 609600"/>
                <a:gd name="connsiteX13" fmla="*/ 550334 w 770467"/>
                <a:gd name="connsiteY13" fmla="*/ 372534 h 609600"/>
                <a:gd name="connsiteX14" fmla="*/ 626534 w 770467"/>
                <a:gd name="connsiteY14" fmla="*/ 338667 h 609600"/>
                <a:gd name="connsiteX15" fmla="*/ 660400 w 770467"/>
                <a:gd name="connsiteY15" fmla="*/ 287867 h 609600"/>
                <a:gd name="connsiteX16" fmla="*/ 677334 w 770467"/>
                <a:gd name="connsiteY16" fmla="*/ 262467 h 609600"/>
                <a:gd name="connsiteX17" fmla="*/ 711200 w 770467"/>
                <a:gd name="connsiteY17" fmla="*/ 160867 h 609600"/>
                <a:gd name="connsiteX18" fmla="*/ 719667 w 770467"/>
                <a:gd name="connsiteY18" fmla="*/ 135467 h 609600"/>
                <a:gd name="connsiteX19" fmla="*/ 728134 w 770467"/>
                <a:gd name="connsiteY19" fmla="*/ 110067 h 609600"/>
                <a:gd name="connsiteX20" fmla="*/ 736600 w 770467"/>
                <a:gd name="connsiteY20" fmla="*/ 76200 h 609600"/>
                <a:gd name="connsiteX21" fmla="*/ 753534 w 770467"/>
                <a:gd name="connsiteY21" fmla="*/ 25400 h 609600"/>
                <a:gd name="connsiteX22" fmla="*/ 770467 w 770467"/>
                <a:gd name="connsiteY2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467" h="609600">
                  <a:moveTo>
                    <a:pt x="0" y="609600"/>
                  </a:moveTo>
                  <a:cubicBezTo>
                    <a:pt x="19756" y="589845"/>
                    <a:pt x="38500" y="569024"/>
                    <a:pt x="59267" y="550334"/>
                  </a:cubicBezTo>
                  <a:cubicBezTo>
                    <a:pt x="66831" y="543527"/>
                    <a:pt x="75565" y="537951"/>
                    <a:pt x="84667" y="533400"/>
                  </a:cubicBezTo>
                  <a:cubicBezTo>
                    <a:pt x="98195" y="526636"/>
                    <a:pt x="131282" y="520082"/>
                    <a:pt x="143934" y="516467"/>
                  </a:cubicBezTo>
                  <a:cubicBezTo>
                    <a:pt x="152515" y="514015"/>
                    <a:pt x="160676" y="510165"/>
                    <a:pt x="169334" y="508000"/>
                  </a:cubicBezTo>
                  <a:cubicBezTo>
                    <a:pt x="183295" y="504510"/>
                    <a:pt x="197784" y="503320"/>
                    <a:pt x="211667" y="499534"/>
                  </a:cubicBezTo>
                  <a:cubicBezTo>
                    <a:pt x="228887" y="494838"/>
                    <a:pt x="245534" y="488244"/>
                    <a:pt x="262467" y="482600"/>
                  </a:cubicBezTo>
                  <a:lnTo>
                    <a:pt x="287867" y="474134"/>
                  </a:lnTo>
                  <a:cubicBezTo>
                    <a:pt x="296334" y="471312"/>
                    <a:pt x="305841" y="470617"/>
                    <a:pt x="313267" y="465667"/>
                  </a:cubicBezTo>
                  <a:cubicBezTo>
                    <a:pt x="341096" y="447114"/>
                    <a:pt x="333396" y="449030"/>
                    <a:pt x="364067" y="440267"/>
                  </a:cubicBezTo>
                  <a:cubicBezTo>
                    <a:pt x="375256" y="437070"/>
                    <a:pt x="386788" y="435144"/>
                    <a:pt x="397934" y="431800"/>
                  </a:cubicBezTo>
                  <a:cubicBezTo>
                    <a:pt x="397984" y="431785"/>
                    <a:pt x="461409" y="410641"/>
                    <a:pt x="474134" y="406400"/>
                  </a:cubicBezTo>
                  <a:cubicBezTo>
                    <a:pt x="474139" y="406398"/>
                    <a:pt x="524930" y="389470"/>
                    <a:pt x="524934" y="389467"/>
                  </a:cubicBezTo>
                  <a:cubicBezTo>
                    <a:pt x="533401" y="383823"/>
                    <a:pt x="541035" y="376667"/>
                    <a:pt x="550334" y="372534"/>
                  </a:cubicBezTo>
                  <a:cubicBezTo>
                    <a:pt x="641014" y="332231"/>
                    <a:pt x="569051" y="376988"/>
                    <a:pt x="626534" y="338667"/>
                  </a:cubicBezTo>
                  <a:lnTo>
                    <a:pt x="660400" y="287867"/>
                  </a:lnTo>
                  <a:lnTo>
                    <a:pt x="677334" y="262467"/>
                  </a:lnTo>
                  <a:lnTo>
                    <a:pt x="711200" y="160867"/>
                  </a:lnTo>
                  <a:lnTo>
                    <a:pt x="719667" y="135467"/>
                  </a:lnTo>
                  <a:cubicBezTo>
                    <a:pt x="722489" y="127000"/>
                    <a:pt x="725970" y="118725"/>
                    <a:pt x="728134" y="110067"/>
                  </a:cubicBezTo>
                  <a:cubicBezTo>
                    <a:pt x="730956" y="98778"/>
                    <a:pt x="733256" y="87346"/>
                    <a:pt x="736600" y="76200"/>
                  </a:cubicBezTo>
                  <a:cubicBezTo>
                    <a:pt x="741729" y="59103"/>
                    <a:pt x="743633" y="40252"/>
                    <a:pt x="753534" y="25400"/>
                  </a:cubicBezTo>
                  <a:lnTo>
                    <a:pt x="77046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78333" y="1490133"/>
              <a:ext cx="1058334" cy="1397000"/>
            </a:xfrm>
            <a:custGeom>
              <a:avLst/>
              <a:gdLst>
                <a:gd name="connsiteX0" fmla="*/ 440267 w 1058334"/>
                <a:gd name="connsiteY0" fmla="*/ 0 h 1397000"/>
                <a:gd name="connsiteX1" fmla="*/ 397934 w 1058334"/>
                <a:gd name="connsiteY1" fmla="*/ 16933 h 1397000"/>
                <a:gd name="connsiteX2" fmla="*/ 372534 w 1058334"/>
                <a:gd name="connsiteY2" fmla="*/ 59267 h 1397000"/>
                <a:gd name="connsiteX3" fmla="*/ 355600 w 1058334"/>
                <a:gd name="connsiteY3" fmla="*/ 76200 h 1397000"/>
                <a:gd name="connsiteX4" fmla="*/ 338667 w 1058334"/>
                <a:gd name="connsiteY4" fmla="*/ 101600 h 1397000"/>
                <a:gd name="connsiteX5" fmla="*/ 330200 w 1058334"/>
                <a:gd name="connsiteY5" fmla="*/ 127000 h 1397000"/>
                <a:gd name="connsiteX6" fmla="*/ 313267 w 1058334"/>
                <a:gd name="connsiteY6" fmla="*/ 152400 h 1397000"/>
                <a:gd name="connsiteX7" fmla="*/ 304800 w 1058334"/>
                <a:gd name="connsiteY7" fmla="*/ 177800 h 1397000"/>
                <a:gd name="connsiteX8" fmla="*/ 237067 w 1058334"/>
                <a:gd name="connsiteY8" fmla="*/ 262467 h 1397000"/>
                <a:gd name="connsiteX9" fmla="*/ 211667 w 1058334"/>
                <a:gd name="connsiteY9" fmla="*/ 279400 h 1397000"/>
                <a:gd name="connsiteX10" fmla="*/ 194734 w 1058334"/>
                <a:gd name="connsiteY10" fmla="*/ 304800 h 1397000"/>
                <a:gd name="connsiteX11" fmla="*/ 169334 w 1058334"/>
                <a:gd name="connsiteY11" fmla="*/ 313267 h 1397000"/>
                <a:gd name="connsiteX12" fmla="*/ 135467 w 1058334"/>
                <a:gd name="connsiteY12" fmla="*/ 347133 h 1397000"/>
                <a:gd name="connsiteX13" fmla="*/ 127000 w 1058334"/>
                <a:gd name="connsiteY13" fmla="*/ 372533 h 1397000"/>
                <a:gd name="connsiteX14" fmla="*/ 110067 w 1058334"/>
                <a:gd name="connsiteY14" fmla="*/ 389467 h 1397000"/>
                <a:gd name="connsiteX15" fmla="*/ 76200 w 1058334"/>
                <a:gd name="connsiteY15" fmla="*/ 431800 h 1397000"/>
                <a:gd name="connsiteX16" fmla="*/ 50800 w 1058334"/>
                <a:gd name="connsiteY16" fmla="*/ 482600 h 1397000"/>
                <a:gd name="connsiteX17" fmla="*/ 25400 w 1058334"/>
                <a:gd name="connsiteY17" fmla="*/ 533400 h 1397000"/>
                <a:gd name="connsiteX18" fmla="*/ 8467 w 1058334"/>
                <a:gd name="connsiteY18" fmla="*/ 584200 h 1397000"/>
                <a:gd name="connsiteX19" fmla="*/ 0 w 1058334"/>
                <a:gd name="connsiteY19" fmla="*/ 609600 h 1397000"/>
                <a:gd name="connsiteX20" fmla="*/ 16934 w 1058334"/>
                <a:gd name="connsiteY20" fmla="*/ 753533 h 1397000"/>
                <a:gd name="connsiteX21" fmla="*/ 33867 w 1058334"/>
                <a:gd name="connsiteY21" fmla="*/ 804333 h 1397000"/>
                <a:gd name="connsiteX22" fmla="*/ 50800 w 1058334"/>
                <a:gd name="connsiteY22" fmla="*/ 821267 h 1397000"/>
                <a:gd name="connsiteX23" fmla="*/ 110067 w 1058334"/>
                <a:gd name="connsiteY23" fmla="*/ 889000 h 1397000"/>
                <a:gd name="connsiteX24" fmla="*/ 135467 w 1058334"/>
                <a:gd name="connsiteY24" fmla="*/ 897467 h 1397000"/>
                <a:gd name="connsiteX25" fmla="*/ 186267 w 1058334"/>
                <a:gd name="connsiteY25" fmla="*/ 931333 h 1397000"/>
                <a:gd name="connsiteX26" fmla="*/ 203200 w 1058334"/>
                <a:gd name="connsiteY26" fmla="*/ 948267 h 1397000"/>
                <a:gd name="connsiteX27" fmla="*/ 237067 w 1058334"/>
                <a:gd name="connsiteY27" fmla="*/ 956733 h 1397000"/>
                <a:gd name="connsiteX28" fmla="*/ 262467 w 1058334"/>
                <a:gd name="connsiteY28" fmla="*/ 965200 h 1397000"/>
                <a:gd name="connsiteX29" fmla="*/ 296334 w 1058334"/>
                <a:gd name="connsiteY29" fmla="*/ 973667 h 1397000"/>
                <a:gd name="connsiteX30" fmla="*/ 321734 w 1058334"/>
                <a:gd name="connsiteY30" fmla="*/ 982133 h 1397000"/>
                <a:gd name="connsiteX31" fmla="*/ 414867 w 1058334"/>
                <a:gd name="connsiteY31" fmla="*/ 999067 h 1397000"/>
                <a:gd name="connsiteX32" fmla="*/ 457200 w 1058334"/>
                <a:gd name="connsiteY32" fmla="*/ 1007533 h 1397000"/>
                <a:gd name="connsiteX33" fmla="*/ 541867 w 1058334"/>
                <a:gd name="connsiteY33" fmla="*/ 1041400 h 1397000"/>
                <a:gd name="connsiteX34" fmla="*/ 592667 w 1058334"/>
                <a:gd name="connsiteY34" fmla="*/ 1075267 h 1397000"/>
                <a:gd name="connsiteX35" fmla="*/ 643467 w 1058334"/>
                <a:gd name="connsiteY35" fmla="*/ 1109133 h 1397000"/>
                <a:gd name="connsiteX36" fmla="*/ 668867 w 1058334"/>
                <a:gd name="connsiteY36" fmla="*/ 1126067 h 1397000"/>
                <a:gd name="connsiteX37" fmla="*/ 702734 w 1058334"/>
                <a:gd name="connsiteY37" fmla="*/ 1143000 h 1397000"/>
                <a:gd name="connsiteX38" fmla="*/ 745067 w 1058334"/>
                <a:gd name="connsiteY38" fmla="*/ 1176867 h 1397000"/>
                <a:gd name="connsiteX39" fmla="*/ 770467 w 1058334"/>
                <a:gd name="connsiteY39" fmla="*/ 1202267 h 1397000"/>
                <a:gd name="connsiteX40" fmla="*/ 804334 w 1058334"/>
                <a:gd name="connsiteY40" fmla="*/ 1227667 h 1397000"/>
                <a:gd name="connsiteX41" fmla="*/ 880534 w 1058334"/>
                <a:gd name="connsiteY41" fmla="*/ 1286933 h 1397000"/>
                <a:gd name="connsiteX42" fmla="*/ 931334 w 1058334"/>
                <a:gd name="connsiteY42" fmla="*/ 1312333 h 1397000"/>
                <a:gd name="connsiteX43" fmla="*/ 982134 w 1058334"/>
                <a:gd name="connsiteY43" fmla="*/ 1329267 h 1397000"/>
                <a:gd name="connsiteX44" fmla="*/ 1024467 w 1058334"/>
                <a:gd name="connsiteY44" fmla="*/ 1363133 h 1397000"/>
                <a:gd name="connsiteX45" fmla="*/ 1058334 w 1058334"/>
                <a:gd name="connsiteY45" fmla="*/ 1397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58334" h="1397000">
                  <a:moveTo>
                    <a:pt x="440267" y="0"/>
                  </a:moveTo>
                  <a:cubicBezTo>
                    <a:pt x="426156" y="5644"/>
                    <a:pt x="411130" y="9393"/>
                    <a:pt x="397934" y="16933"/>
                  </a:cubicBezTo>
                  <a:cubicBezTo>
                    <a:pt x="371815" y="31858"/>
                    <a:pt x="386737" y="35595"/>
                    <a:pt x="372534" y="59267"/>
                  </a:cubicBezTo>
                  <a:cubicBezTo>
                    <a:pt x="368427" y="66112"/>
                    <a:pt x="360587" y="69967"/>
                    <a:pt x="355600" y="76200"/>
                  </a:cubicBezTo>
                  <a:cubicBezTo>
                    <a:pt x="349243" y="84146"/>
                    <a:pt x="343218" y="92499"/>
                    <a:pt x="338667" y="101600"/>
                  </a:cubicBezTo>
                  <a:cubicBezTo>
                    <a:pt x="334676" y="109582"/>
                    <a:pt x="334191" y="119018"/>
                    <a:pt x="330200" y="127000"/>
                  </a:cubicBezTo>
                  <a:cubicBezTo>
                    <a:pt x="325649" y="136101"/>
                    <a:pt x="317818" y="143299"/>
                    <a:pt x="313267" y="152400"/>
                  </a:cubicBezTo>
                  <a:cubicBezTo>
                    <a:pt x="309276" y="160382"/>
                    <a:pt x="309134" y="169998"/>
                    <a:pt x="304800" y="177800"/>
                  </a:cubicBezTo>
                  <a:cubicBezTo>
                    <a:pt x="291479" y="201778"/>
                    <a:pt x="262260" y="245672"/>
                    <a:pt x="237067" y="262467"/>
                  </a:cubicBezTo>
                  <a:lnTo>
                    <a:pt x="211667" y="279400"/>
                  </a:lnTo>
                  <a:cubicBezTo>
                    <a:pt x="206023" y="287867"/>
                    <a:pt x="202680" y="298443"/>
                    <a:pt x="194734" y="304800"/>
                  </a:cubicBezTo>
                  <a:cubicBezTo>
                    <a:pt x="187765" y="310375"/>
                    <a:pt x="175645" y="306956"/>
                    <a:pt x="169334" y="313267"/>
                  </a:cubicBezTo>
                  <a:cubicBezTo>
                    <a:pt x="124180" y="358421"/>
                    <a:pt x="203198" y="324558"/>
                    <a:pt x="135467" y="347133"/>
                  </a:cubicBezTo>
                  <a:cubicBezTo>
                    <a:pt x="132645" y="355600"/>
                    <a:pt x="131592" y="364880"/>
                    <a:pt x="127000" y="372533"/>
                  </a:cubicBezTo>
                  <a:cubicBezTo>
                    <a:pt x="122893" y="379378"/>
                    <a:pt x="115054" y="383234"/>
                    <a:pt x="110067" y="389467"/>
                  </a:cubicBezTo>
                  <a:cubicBezTo>
                    <a:pt x="67355" y="442858"/>
                    <a:pt x="117079" y="390924"/>
                    <a:pt x="76200" y="431800"/>
                  </a:cubicBezTo>
                  <a:cubicBezTo>
                    <a:pt x="54921" y="495643"/>
                    <a:pt x="83626" y="416949"/>
                    <a:pt x="50800" y="482600"/>
                  </a:cubicBezTo>
                  <a:cubicBezTo>
                    <a:pt x="15746" y="552707"/>
                    <a:pt x="73931" y="460606"/>
                    <a:pt x="25400" y="533400"/>
                  </a:cubicBezTo>
                  <a:lnTo>
                    <a:pt x="8467" y="584200"/>
                  </a:lnTo>
                  <a:lnTo>
                    <a:pt x="0" y="609600"/>
                  </a:lnTo>
                  <a:cubicBezTo>
                    <a:pt x="5567" y="681974"/>
                    <a:pt x="741" y="699557"/>
                    <a:pt x="16934" y="753533"/>
                  </a:cubicBezTo>
                  <a:cubicBezTo>
                    <a:pt x="22063" y="770629"/>
                    <a:pt x="21246" y="791711"/>
                    <a:pt x="33867" y="804333"/>
                  </a:cubicBezTo>
                  <a:cubicBezTo>
                    <a:pt x="39511" y="809978"/>
                    <a:pt x="46011" y="814881"/>
                    <a:pt x="50800" y="821267"/>
                  </a:cubicBezTo>
                  <a:cubicBezTo>
                    <a:pt x="81280" y="861908"/>
                    <a:pt x="72249" y="870091"/>
                    <a:pt x="110067" y="889000"/>
                  </a:cubicBezTo>
                  <a:cubicBezTo>
                    <a:pt x="118049" y="892991"/>
                    <a:pt x="127000" y="894645"/>
                    <a:pt x="135467" y="897467"/>
                  </a:cubicBezTo>
                  <a:cubicBezTo>
                    <a:pt x="200061" y="962061"/>
                    <a:pt x="124998" y="894572"/>
                    <a:pt x="186267" y="931333"/>
                  </a:cubicBezTo>
                  <a:cubicBezTo>
                    <a:pt x="193112" y="935440"/>
                    <a:pt x="196060" y="944697"/>
                    <a:pt x="203200" y="948267"/>
                  </a:cubicBezTo>
                  <a:cubicBezTo>
                    <a:pt x="213608" y="953471"/>
                    <a:pt x="225878" y="953536"/>
                    <a:pt x="237067" y="956733"/>
                  </a:cubicBezTo>
                  <a:cubicBezTo>
                    <a:pt x="245648" y="959185"/>
                    <a:pt x="253886" y="962748"/>
                    <a:pt x="262467" y="965200"/>
                  </a:cubicBezTo>
                  <a:cubicBezTo>
                    <a:pt x="273656" y="968397"/>
                    <a:pt x="285145" y="970470"/>
                    <a:pt x="296334" y="973667"/>
                  </a:cubicBezTo>
                  <a:cubicBezTo>
                    <a:pt x="304915" y="976119"/>
                    <a:pt x="313076" y="979969"/>
                    <a:pt x="321734" y="982133"/>
                  </a:cubicBezTo>
                  <a:cubicBezTo>
                    <a:pt x="349623" y="989105"/>
                    <a:pt x="387185" y="994034"/>
                    <a:pt x="414867" y="999067"/>
                  </a:cubicBezTo>
                  <a:cubicBezTo>
                    <a:pt x="429025" y="1001641"/>
                    <a:pt x="443317" y="1003747"/>
                    <a:pt x="457200" y="1007533"/>
                  </a:cubicBezTo>
                  <a:cubicBezTo>
                    <a:pt x="486810" y="1015609"/>
                    <a:pt x="515485" y="1025571"/>
                    <a:pt x="541867" y="1041400"/>
                  </a:cubicBezTo>
                  <a:cubicBezTo>
                    <a:pt x="559318" y="1051871"/>
                    <a:pt x="575734" y="1063978"/>
                    <a:pt x="592667" y="1075267"/>
                  </a:cubicBezTo>
                  <a:lnTo>
                    <a:pt x="643467" y="1109133"/>
                  </a:lnTo>
                  <a:cubicBezTo>
                    <a:pt x="651934" y="1114778"/>
                    <a:pt x="659765" y="1121516"/>
                    <a:pt x="668867" y="1126067"/>
                  </a:cubicBezTo>
                  <a:lnTo>
                    <a:pt x="702734" y="1143000"/>
                  </a:lnTo>
                  <a:cubicBezTo>
                    <a:pt x="740603" y="1199805"/>
                    <a:pt x="695993" y="1144151"/>
                    <a:pt x="745067" y="1176867"/>
                  </a:cubicBezTo>
                  <a:cubicBezTo>
                    <a:pt x="755030" y="1183509"/>
                    <a:pt x="761376" y="1194475"/>
                    <a:pt x="770467" y="1202267"/>
                  </a:cubicBezTo>
                  <a:cubicBezTo>
                    <a:pt x="781181" y="1211450"/>
                    <a:pt x="793620" y="1218484"/>
                    <a:pt x="804334" y="1227667"/>
                  </a:cubicBezTo>
                  <a:cubicBezTo>
                    <a:pt x="832228" y="1251576"/>
                    <a:pt x="839991" y="1273418"/>
                    <a:pt x="880534" y="1286933"/>
                  </a:cubicBezTo>
                  <a:cubicBezTo>
                    <a:pt x="973168" y="1317812"/>
                    <a:pt x="832857" y="1268565"/>
                    <a:pt x="931334" y="1312333"/>
                  </a:cubicBezTo>
                  <a:cubicBezTo>
                    <a:pt x="947645" y="1319582"/>
                    <a:pt x="982134" y="1329267"/>
                    <a:pt x="982134" y="1329267"/>
                  </a:cubicBezTo>
                  <a:cubicBezTo>
                    <a:pt x="1023395" y="1391160"/>
                    <a:pt x="972418" y="1325956"/>
                    <a:pt x="1024467" y="1363133"/>
                  </a:cubicBezTo>
                  <a:cubicBezTo>
                    <a:pt x="1037458" y="1372412"/>
                    <a:pt x="1058334" y="1397000"/>
                    <a:pt x="1058334" y="1397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49733" y="2218266"/>
              <a:ext cx="228600" cy="143934"/>
            </a:xfrm>
            <a:custGeom>
              <a:avLst/>
              <a:gdLst>
                <a:gd name="connsiteX0" fmla="*/ 0 w 228600"/>
                <a:gd name="connsiteY0" fmla="*/ 143934 h 143934"/>
                <a:gd name="connsiteX1" fmla="*/ 42334 w 228600"/>
                <a:gd name="connsiteY1" fmla="*/ 135467 h 143934"/>
                <a:gd name="connsiteX2" fmla="*/ 93134 w 228600"/>
                <a:gd name="connsiteY2" fmla="*/ 118534 h 143934"/>
                <a:gd name="connsiteX3" fmla="*/ 135467 w 228600"/>
                <a:gd name="connsiteY3" fmla="*/ 93134 h 143934"/>
                <a:gd name="connsiteX4" fmla="*/ 169334 w 228600"/>
                <a:gd name="connsiteY4" fmla="*/ 59267 h 143934"/>
                <a:gd name="connsiteX5" fmla="*/ 194734 w 228600"/>
                <a:gd name="connsiteY5" fmla="*/ 42334 h 143934"/>
                <a:gd name="connsiteX6" fmla="*/ 211667 w 228600"/>
                <a:gd name="connsiteY6" fmla="*/ 25400 h 143934"/>
                <a:gd name="connsiteX7" fmla="*/ 228600 w 228600"/>
                <a:gd name="connsiteY7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43934">
                  <a:moveTo>
                    <a:pt x="0" y="143934"/>
                  </a:moveTo>
                  <a:cubicBezTo>
                    <a:pt x="14111" y="141112"/>
                    <a:pt x="28450" y="139253"/>
                    <a:pt x="42334" y="135467"/>
                  </a:cubicBezTo>
                  <a:cubicBezTo>
                    <a:pt x="59554" y="130771"/>
                    <a:pt x="93134" y="118534"/>
                    <a:pt x="93134" y="118534"/>
                  </a:cubicBezTo>
                  <a:cubicBezTo>
                    <a:pt x="155693" y="55971"/>
                    <a:pt x="58539" y="148082"/>
                    <a:pt x="135467" y="93134"/>
                  </a:cubicBezTo>
                  <a:cubicBezTo>
                    <a:pt x="148458" y="83855"/>
                    <a:pt x="156050" y="68123"/>
                    <a:pt x="169334" y="59267"/>
                  </a:cubicBezTo>
                  <a:cubicBezTo>
                    <a:pt x="177801" y="53623"/>
                    <a:pt x="186788" y="48691"/>
                    <a:pt x="194734" y="42334"/>
                  </a:cubicBezTo>
                  <a:cubicBezTo>
                    <a:pt x="200967" y="37347"/>
                    <a:pt x="206680" y="31633"/>
                    <a:pt x="211667" y="25400"/>
                  </a:cubicBezTo>
                  <a:cubicBezTo>
                    <a:pt x="218024" y="17454"/>
                    <a:pt x="228600" y="0"/>
                    <a:pt x="2286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57111" y="1871134"/>
              <a:ext cx="627156" cy="575733"/>
            </a:xfrm>
            <a:custGeom>
              <a:avLst/>
              <a:gdLst>
                <a:gd name="connsiteX0" fmla="*/ 627156 w 627156"/>
                <a:gd name="connsiteY0" fmla="*/ 0 h 575733"/>
                <a:gd name="connsiteX1" fmla="*/ 517089 w 627156"/>
                <a:gd name="connsiteY1" fmla="*/ 50800 h 575733"/>
                <a:gd name="connsiteX2" fmla="*/ 491689 w 627156"/>
                <a:gd name="connsiteY2" fmla="*/ 59267 h 575733"/>
                <a:gd name="connsiteX3" fmla="*/ 466289 w 627156"/>
                <a:gd name="connsiteY3" fmla="*/ 67733 h 575733"/>
                <a:gd name="connsiteX4" fmla="*/ 407022 w 627156"/>
                <a:gd name="connsiteY4" fmla="*/ 118533 h 575733"/>
                <a:gd name="connsiteX5" fmla="*/ 390089 w 627156"/>
                <a:gd name="connsiteY5" fmla="*/ 135467 h 575733"/>
                <a:gd name="connsiteX6" fmla="*/ 339289 w 627156"/>
                <a:gd name="connsiteY6" fmla="*/ 169333 h 575733"/>
                <a:gd name="connsiteX7" fmla="*/ 280022 w 627156"/>
                <a:gd name="connsiteY7" fmla="*/ 220133 h 575733"/>
                <a:gd name="connsiteX8" fmla="*/ 229222 w 627156"/>
                <a:gd name="connsiteY8" fmla="*/ 237067 h 575733"/>
                <a:gd name="connsiteX9" fmla="*/ 203822 w 627156"/>
                <a:gd name="connsiteY9" fmla="*/ 254000 h 575733"/>
                <a:gd name="connsiteX10" fmla="*/ 178422 w 627156"/>
                <a:gd name="connsiteY10" fmla="*/ 262467 h 575733"/>
                <a:gd name="connsiteX11" fmla="*/ 110689 w 627156"/>
                <a:gd name="connsiteY11" fmla="*/ 313267 h 575733"/>
                <a:gd name="connsiteX12" fmla="*/ 85289 w 627156"/>
                <a:gd name="connsiteY12" fmla="*/ 330200 h 575733"/>
                <a:gd name="connsiteX13" fmla="*/ 68356 w 627156"/>
                <a:gd name="connsiteY13" fmla="*/ 355600 h 575733"/>
                <a:gd name="connsiteX14" fmla="*/ 51422 w 627156"/>
                <a:gd name="connsiteY14" fmla="*/ 372533 h 575733"/>
                <a:gd name="connsiteX15" fmla="*/ 26022 w 627156"/>
                <a:gd name="connsiteY15" fmla="*/ 457200 h 575733"/>
                <a:gd name="connsiteX16" fmla="*/ 622 w 627156"/>
                <a:gd name="connsiteY16" fmla="*/ 541867 h 575733"/>
                <a:gd name="connsiteX17" fmla="*/ 622 w 627156"/>
                <a:gd name="connsiteY17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156" h="575733">
                  <a:moveTo>
                    <a:pt x="627156" y="0"/>
                  </a:moveTo>
                  <a:cubicBezTo>
                    <a:pt x="552389" y="42724"/>
                    <a:pt x="589477" y="26671"/>
                    <a:pt x="517089" y="50800"/>
                  </a:cubicBezTo>
                  <a:lnTo>
                    <a:pt x="491689" y="59267"/>
                  </a:lnTo>
                  <a:lnTo>
                    <a:pt x="466289" y="67733"/>
                  </a:lnTo>
                  <a:cubicBezTo>
                    <a:pt x="384754" y="149268"/>
                    <a:pt x="471502" y="66948"/>
                    <a:pt x="407022" y="118533"/>
                  </a:cubicBezTo>
                  <a:cubicBezTo>
                    <a:pt x="400789" y="123520"/>
                    <a:pt x="396475" y="130677"/>
                    <a:pt x="390089" y="135467"/>
                  </a:cubicBezTo>
                  <a:cubicBezTo>
                    <a:pt x="373808" y="147678"/>
                    <a:pt x="353679" y="154943"/>
                    <a:pt x="339289" y="169333"/>
                  </a:cubicBezTo>
                  <a:cubicBezTo>
                    <a:pt x="322502" y="186120"/>
                    <a:pt x="303233" y="209817"/>
                    <a:pt x="280022" y="220133"/>
                  </a:cubicBezTo>
                  <a:cubicBezTo>
                    <a:pt x="263711" y="227382"/>
                    <a:pt x="244074" y="227166"/>
                    <a:pt x="229222" y="237067"/>
                  </a:cubicBezTo>
                  <a:cubicBezTo>
                    <a:pt x="220755" y="242711"/>
                    <a:pt x="212923" y="249449"/>
                    <a:pt x="203822" y="254000"/>
                  </a:cubicBezTo>
                  <a:cubicBezTo>
                    <a:pt x="195840" y="257991"/>
                    <a:pt x="186224" y="258133"/>
                    <a:pt x="178422" y="262467"/>
                  </a:cubicBezTo>
                  <a:cubicBezTo>
                    <a:pt x="81739" y="316180"/>
                    <a:pt x="157404" y="275894"/>
                    <a:pt x="110689" y="313267"/>
                  </a:cubicBezTo>
                  <a:cubicBezTo>
                    <a:pt x="102743" y="319624"/>
                    <a:pt x="93756" y="324556"/>
                    <a:pt x="85289" y="330200"/>
                  </a:cubicBezTo>
                  <a:cubicBezTo>
                    <a:pt x="79645" y="338667"/>
                    <a:pt x="74713" y="347654"/>
                    <a:pt x="68356" y="355600"/>
                  </a:cubicBezTo>
                  <a:cubicBezTo>
                    <a:pt x="63369" y="361833"/>
                    <a:pt x="54992" y="365393"/>
                    <a:pt x="51422" y="372533"/>
                  </a:cubicBezTo>
                  <a:cubicBezTo>
                    <a:pt x="36458" y="402461"/>
                    <a:pt x="35136" y="426821"/>
                    <a:pt x="26022" y="457200"/>
                  </a:cubicBezTo>
                  <a:cubicBezTo>
                    <a:pt x="20762" y="474735"/>
                    <a:pt x="3410" y="519567"/>
                    <a:pt x="622" y="541867"/>
                  </a:cubicBezTo>
                  <a:cubicBezTo>
                    <a:pt x="-778" y="553068"/>
                    <a:pt x="622" y="564444"/>
                    <a:pt x="622" y="5757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33961" y="5338949"/>
            <a:ext cx="2541207" cy="1404257"/>
            <a:chOff x="6036734" y="3766390"/>
            <a:chExt cx="2827865" cy="1594235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03" idx="7"/>
              <a:endCxn id="263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0"/>
              <a:endCxn id="263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4" idx="0"/>
              <a:endCxn id="259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0"/>
              <a:endCxn id="259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7"/>
              <a:endCxn id="267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0" idx="7"/>
              <a:endCxn id="262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00" idx="6"/>
              <a:endCxn id="262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4" idx="5"/>
              <a:endCxn id="261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99" idx="5"/>
              <a:endCxn id="261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1" idx="4"/>
              <a:endCxn id="260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8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02" idx="4"/>
              <a:endCxn id="256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12" idx="4"/>
              <a:endCxn id="256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3" idx="4"/>
              <a:endCxn id="252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5" idx="0"/>
              <a:endCxn id="248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18" idx="0"/>
              <a:endCxn id="247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46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7" idx="0"/>
              <a:endCxn id="246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09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0" idx="3"/>
              <a:endCxn id="251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1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9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/>
            <p:cNvCxnSpPr>
              <a:stCxn id="244" idx="6"/>
              <a:endCxn id="221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6"/>
              <a:endCxn id="247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7" idx="5"/>
              <a:endCxn id="246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stCxn id="252" idx="5"/>
              <a:endCxn id="251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4"/>
              <a:endCxn id="255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48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59" idx="2"/>
              <a:endCxn id="260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6" idx="3"/>
              <a:endCxn id="259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>
              <a:stCxn id="267" idx="3"/>
              <a:endCxn id="263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1" idx="4"/>
              <a:endCxn id="262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4"/>
              <a:endCxn id="267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246724" y="3693224"/>
            <a:ext cx="2033338" cy="1395587"/>
            <a:chOff x="246723" y="3113315"/>
            <a:chExt cx="2278763" cy="1547986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238191" y="412204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319384" y="3763070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31875" y="397579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086735" y="3906825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0" idx="2"/>
            </p:cNvCxnSpPr>
            <p:nvPr/>
          </p:nvCxnSpPr>
          <p:spPr>
            <a:xfrm flipH="1" flipV="1">
              <a:off x="1990553" y="3959009"/>
              <a:ext cx="247639" cy="19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1" idx="2"/>
            </p:cNvCxnSpPr>
            <p:nvPr/>
          </p:nvCxnSpPr>
          <p:spPr>
            <a:xfrm flipH="1">
              <a:off x="2124052" y="3796310"/>
              <a:ext cx="195332" cy="117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2" idx="2"/>
            </p:cNvCxnSpPr>
            <p:nvPr/>
          </p:nvCxnSpPr>
          <p:spPr>
            <a:xfrm flipH="1" flipV="1">
              <a:off x="2130456" y="3930092"/>
              <a:ext cx="201420" cy="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1953235" y="3919289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stCxn id="287" idx="6"/>
              <a:endCxn id="283" idx="2"/>
            </p:cNvCxnSpPr>
            <p:nvPr/>
          </p:nvCxnSpPr>
          <p:spPr>
            <a:xfrm flipV="1">
              <a:off x="1996956" y="3930093"/>
              <a:ext cx="89779" cy="12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345776" y="3277787"/>
              <a:ext cx="499647" cy="691363"/>
              <a:chOff x="3403601" y="5105401"/>
              <a:chExt cx="677333" cy="880533"/>
            </a:xfrm>
          </p:grpSpPr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63" idx="7"/>
                <a:endCxn id="36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1" idx="6"/>
                <a:endCxn id="36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2" idx="5"/>
                <a:endCxn id="36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0" idx="5"/>
                <a:endCxn id="36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Straight Connector 369"/>
              <p:cNvCxnSpPr>
                <a:stCxn id="368" idx="4"/>
                <a:endCxn id="36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Freeform 370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95670" y="3849491"/>
              <a:ext cx="480151" cy="623433"/>
              <a:chOff x="3598334" y="5655734"/>
              <a:chExt cx="650904" cy="794016"/>
            </a:xfrm>
          </p:grpSpPr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>
                <a:stCxn id="348" idx="7"/>
                <a:endCxn id="354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50" idx="0"/>
                <a:endCxn id="354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7"/>
                <a:endCxn id="355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6" name="Straight Connector 355"/>
              <p:cNvCxnSpPr>
                <a:stCxn id="355" idx="3"/>
                <a:endCxn id="354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>
                <a:stCxn id="357" idx="4"/>
                <a:endCxn id="355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Freeform 358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951598" y="3344176"/>
              <a:ext cx="546533" cy="1176736"/>
              <a:chOff x="4021667" y="4961355"/>
              <a:chExt cx="740892" cy="1498713"/>
            </a:xfrm>
          </p:grpSpPr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/>
              <p:cNvCxnSpPr>
                <a:stCxn id="335" idx="0"/>
                <a:endCxn id="342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37" idx="0"/>
                <a:endCxn id="342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4" idx="4"/>
                <a:endCxn id="343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6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2" idx="2"/>
                <a:endCxn id="343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6" idx="3"/>
                <a:endCxn id="342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276368" y="3157125"/>
              <a:ext cx="524630" cy="647055"/>
              <a:chOff x="4495800" y="4892457"/>
              <a:chExt cx="711200" cy="824102"/>
            </a:xfrm>
          </p:grpSpPr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8" name="Straight Connector 327"/>
              <p:cNvCxnSpPr>
                <a:stCxn id="326" idx="4"/>
                <a:endCxn id="331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27" idx="4"/>
                <a:endCxn id="331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/>
              <p:cNvCxnSpPr>
                <a:stCxn id="331" idx="4"/>
                <a:endCxn id="330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Freeform 332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557415" y="3942559"/>
              <a:ext cx="668284" cy="639143"/>
              <a:chOff x="4842926" y="5672668"/>
              <a:chExt cx="905941" cy="814024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>
                <a:stCxn id="310" idx="0"/>
                <a:endCxn id="320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13" idx="0"/>
                <a:endCxn id="319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endCxn id="318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12" idx="0"/>
                <a:endCxn id="318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6"/>
                <a:endCxn id="319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9" idx="5"/>
                <a:endCxn id="318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3" idx="5"/>
                <a:endCxn id="320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324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744789" y="3184719"/>
              <a:ext cx="560224" cy="684715"/>
              <a:chOff x="5173135" y="4783668"/>
              <a:chExt cx="759452" cy="872066"/>
            </a:xfrm>
          </p:grpSpPr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>
                <a:stCxn id="303" idx="4"/>
                <a:endCxn id="307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02" idx="3"/>
                <a:endCxn id="306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7" idx="5"/>
                <a:endCxn id="306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Freeform 308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Freeform 294"/>
            <p:cNvSpPr/>
            <p:nvPr/>
          </p:nvSpPr>
          <p:spPr>
            <a:xfrm>
              <a:off x="1900848" y="3663356"/>
              <a:ext cx="624638" cy="551761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46723" y="3876081"/>
              <a:ext cx="205227" cy="3947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17767447">
              <a:off x="895903" y="4366656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 rot="5237657">
              <a:off x="1058288" y="3037111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Arrow Connector 298"/>
            <p:cNvCxnSpPr>
              <a:stCxn id="333" idx="11"/>
              <a:endCxn id="325" idx="5"/>
            </p:cNvCxnSpPr>
            <p:nvPr/>
          </p:nvCxnSpPr>
          <p:spPr>
            <a:xfrm>
              <a:off x="1582402" y="3723184"/>
              <a:ext cx="106176" cy="23267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309" idx="16"/>
              <a:endCxn id="325" idx="0"/>
            </p:cNvCxnSpPr>
            <p:nvPr/>
          </p:nvCxnSpPr>
          <p:spPr>
            <a:xfrm flipH="1">
              <a:off x="1800999" y="3842843"/>
              <a:ext cx="1" cy="22602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 rot="10972209">
              <a:off x="2299876" y="3459302"/>
              <a:ext cx="153707" cy="2145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Right Arrow 373"/>
          <p:cNvSpPr/>
          <p:nvPr/>
        </p:nvSpPr>
        <p:spPr>
          <a:xfrm rot="15025582">
            <a:off x="1522009" y="5132236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84629" y="2223654"/>
            <a:ext cx="1727199" cy="989390"/>
            <a:chOff x="1854201" y="3852333"/>
            <a:chExt cx="2429934" cy="1371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3" name="Straight Connector 402"/>
              <p:cNvCxnSpPr>
                <a:stCxn id="385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98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86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99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97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02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82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96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81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83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90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84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94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95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87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0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89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91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92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93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1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4" name="Right Arrow 443"/>
          <p:cNvSpPr/>
          <p:nvPr/>
        </p:nvSpPr>
        <p:spPr>
          <a:xfrm rot="6908125">
            <a:off x="2687429" y="4645281"/>
            <a:ext cx="98911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Right Arrow 445"/>
          <p:cNvSpPr/>
          <p:nvPr/>
        </p:nvSpPr>
        <p:spPr>
          <a:xfrm rot="16883856">
            <a:off x="889227" y="3298334"/>
            <a:ext cx="373576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7" name="Right Arrow 446"/>
          <p:cNvSpPr/>
          <p:nvPr/>
        </p:nvSpPr>
        <p:spPr>
          <a:xfrm rot="19395090">
            <a:off x="1899082" y="1946161"/>
            <a:ext cx="750455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8" name="TextBox 447"/>
          <p:cNvSpPr txBox="1"/>
          <p:nvPr/>
        </p:nvSpPr>
        <p:spPr>
          <a:xfrm>
            <a:off x="237507" y="558140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Initial Alignment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2686792" y="612568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Get a Tree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355274" y="2639289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Decompose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38995" y="4639293"/>
            <a:ext cx="8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Align subsets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174170" y="5119254"/>
            <a:ext cx="1167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Merge subset alignments pairwise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06827" y="1907968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Transitivity merge</a:t>
            </a:r>
          </a:p>
        </p:txBody>
      </p:sp>
      <p:pic>
        <p:nvPicPr>
          <p:cNvPr id="895" name="Picture 894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4471647" y="522515"/>
            <a:ext cx="7720353" cy="5774046"/>
          </a:xfrm>
          <a:prstGeom prst="rect">
            <a:avLst/>
          </a:prstGeom>
        </p:spPr>
      </p:pic>
      <p:sp>
        <p:nvSpPr>
          <p:cNvPr id="896" name="TextBox 895"/>
          <p:cNvSpPr txBox="1"/>
          <p:nvPr/>
        </p:nvSpPr>
        <p:spPr>
          <a:xfrm>
            <a:off x="6697682" y="2339438"/>
            <a:ext cx="247825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902" name="TextBox 901"/>
          <p:cNvSpPr txBox="1"/>
          <p:nvPr/>
        </p:nvSpPr>
        <p:spPr>
          <a:xfrm>
            <a:off x="4678878" y="3194463"/>
            <a:ext cx="24782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904" name="TextBox 903"/>
          <p:cNvSpPr txBox="1"/>
          <p:nvPr/>
        </p:nvSpPr>
        <p:spPr>
          <a:xfrm>
            <a:off x="6673932" y="3562598"/>
            <a:ext cx="2478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907" name="Rounded Rectangular Callout 906"/>
          <p:cNvSpPr/>
          <p:nvPr/>
        </p:nvSpPr>
        <p:spPr>
          <a:xfrm>
            <a:off x="7695210" y="2009150"/>
            <a:ext cx="4096987" cy="715089"/>
          </a:xfrm>
          <a:prstGeom prst="wedgeRoundRectCallout">
            <a:avLst>
              <a:gd name="adj1" fmla="val -67920"/>
              <a:gd name="adj2" fmla="val 15438"/>
              <a:gd name="adj3" fmla="val 16667"/>
            </a:avLst>
          </a:prstGeom>
          <a:solidFill>
            <a:srgbClr val="FFFF66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basic input to the problem: FASTA file with sequences in need of alignment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130628" y="1211283"/>
            <a:ext cx="247825" cy="369332"/>
          </a:xfrm>
          <a:prstGeom prst="rect">
            <a:avLst/>
          </a:prstGeom>
          <a:solidFill>
            <a:srgbClr val="00B050"/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grpSp>
        <p:nvGrpSpPr>
          <p:cNvPr id="908" name="Group 907"/>
          <p:cNvGrpSpPr/>
          <p:nvPr/>
        </p:nvGrpSpPr>
        <p:grpSpPr>
          <a:xfrm>
            <a:off x="5818909" y="2838203"/>
            <a:ext cx="1401288" cy="118754"/>
            <a:chOff x="5818909" y="2838203"/>
            <a:chExt cx="1401288" cy="118754"/>
          </a:xfrm>
        </p:grpSpPr>
        <p:cxnSp>
          <p:nvCxnSpPr>
            <p:cNvPr id="899" name="Straight Connector 898"/>
            <p:cNvCxnSpPr/>
            <p:nvPr/>
          </p:nvCxnSpPr>
          <p:spPr>
            <a:xfrm flipV="1">
              <a:off x="5818909" y="2861953"/>
              <a:ext cx="1365662" cy="950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/>
            <p:cNvCxnSpPr/>
            <p:nvPr/>
          </p:nvCxnSpPr>
          <p:spPr>
            <a:xfrm>
              <a:off x="5830784" y="2838203"/>
              <a:ext cx="1389413" cy="106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1" name="TextBox 910"/>
          <p:cNvSpPr txBox="1"/>
          <p:nvPr/>
        </p:nvSpPr>
        <p:spPr>
          <a:xfrm>
            <a:off x="7148945" y="2719451"/>
            <a:ext cx="196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&lt;-- not implemented yet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1175657" y="997528"/>
            <a:ext cx="24782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462" name="TextBox 461"/>
          <p:cNvSpPr txBox="1"/>
          <p:nvPr/>
        </p:nvSpPr>
        <p:spPr>
          <a:xfrm>
            <a:off x="2505693" y="522515"/>
            <a:ext cx="2478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45720" tIns="0" rIns="45720" bIns="0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463" name="Rounded Rectangular Callout 462"/>
          <p:cNvSpPr/>
          <p:nvPr/>
        </p:nvSpPr>
        <p:spPr>
          <a:xfrm>
            <a:off x="7992093" y="3005531"/>
            <a:ext cx="4096987" cy="408623"/>
          </a:xfrm>
          <a:prstGeom prst="wedgeRoundRectCallout">
            <a:avLst>
              <a:gd name="adj1" fmla="val -87630"/>
              <a:gd name="adj2" fmla="val 907"/>
              <a:gd name="adj3" fmla="val 16667"/>
            </a:avLst>
          </a:prstGeom>
          <a:solidFill>
            <a:srgbClr val="FFFF66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type (DNA, RNA or Protein)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2" name="Line Callout 3 911"/>
          <p:cNvSpPr/>
          <p:nvPr/>
        </p:nvSpPr>
        <p:spPr>
          <a:xfrm>
            <a:off x="4857008" y="700644"/>
            <a:ext cx="4096987" cy="1211283"/>
          </a:xfrm>
          <a:prstGeom prst="borderCallout3">
            <a:avLst>
              <a:gd name="adj1" fmla="val 40319"/>
              <a:gd name="adj2" fmla="val 653"/>
              <a:gd name="adj3" fmla="val 88358"/>
              <a:gd name="adj4" fmla="val -6522"/>
              <a:gd name="adj5" fmla="val 152940"/>
              <a:gd name="adj6" fmla="val -7681"/>
              <a:gd name="adj7" fmla="val 204140"/>
              <a:gd name="adj8" fmla="val -2246"/>
            </a:avLst>
          </a:prstGeom>
          <a:solidFill>
            <a:srgbClr val="FFFF66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 should be checked if the sequence file (4) should be treated as aligned. If not checked, PASTA will generate a fast progressive alignment to start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6" name="Rounded Rectangular Callout 465"/>
          <p:cNvSpPr/>
          <p:nvPr/>
        </p:nvSpPr>
        <p:spPr>
          <a:xfrm>
            <a:off x="7730836" y="3637216"/>
            <a:ext cx="3562598" cy="1021556"/>
          </a:xfrm>
          <a:prstGeom prst="wedgeRoundRectCallout">
            <a:avLst>
              <a:gd name="adj1" fmla="val -70065"/>
              <a:gd name="adj2" fmla="val -36292"/>
              <a:gd name="adj3" fmla="val 16667"/>
            </a:avLst>
          </a:prstGeom>
          <a:solidFill>
            <a:srgbClr val="FFFF66"/>
          </a:solidFill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user can provide a starting tree that will cause the algorithm to skip the initial alignment step.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7" name="Title 1"/>
          <p:cNvSpPr txBox="1">
            <a:spLocks/>
          </p:cNvSpPr>
          <p:nvPr/>
        </p:nvSpPr>
        <p:spPr>
          <a:xfrm>
            <a:off x="312717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Algorithm</a:t>
            </a:r>
            <a:endParaRPr lang="en-US" sz="2800" u="sng" kern="0" dirty="0"/>
          </a:p>
        </p:txBody>
      </p:sp>
    </p:spTree>
    <p:extLst>
      <p:ext uri="{BB962C8B-B14F-4D97-AF65-F5344CB8AC3E}">
        <p14:creationId xmlns:p14="http://schemas.microsoft.com/office/powerpoint/2010/main" val="5032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89" grpId="0" animBg="1"/>
      <p:bldP spid="374" grpId="0" animBg="1"/>
      <p:bldP spid="444" grpId="0" animBg="1"/>
      <p:bldP spid="446" grpId="0" animBg="1"/>
      <p:bldP spid="4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/>
          <a:p>
            <a:fld id="{8E45C46D-76D0-4433-836E-7209E8453B20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3562" y="950025"/>
            <a:ext cx="1746552" cy="943428"/>
            <a:chOff x="863601" y="1286934"/>
            <a:chExt cx="2429934" cy="13716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00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72068" y="18891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473200" y="1346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981201" y="1320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199093" y="246062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79575" y="2453218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269067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683934" y="2489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912534" y="2446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735667" y="144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81868" y="2184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21001" y="1540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1934" y="17272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387600" y="1286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683934" y="1363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3601" y="16086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032935" y="22944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4735" y="24807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1938867" y="25738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514600" y="2438401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8867" y="19981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72067" y="20912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876550" y="19102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8" idx="7"/>
              <a:endCxn id="71" idx="3"/>
            </p:cNvCxnSpPr>
            <p:nvPr/>
          </p:nvCxnSpPr>
          <p:spPr>
            <a:xfrm flipV="1">
              <a:off x="1271362" y="2287903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0"/>
              <a:endCxn id="71" idx="4"/>
            </p:cNvCxnSpPr>
            <p:nvPr/>
          </p:nvCxnSpPr>
          <p:spPr>
            <a:xfrm flipV="1">
              <a:off x="1507069" y="2296583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0"/>
              <a:endCxn id="67" idx="4"/>
            </p:cNvCxnSpPr>
            <p:nvPr/>
          </p:nvCxnSpPr>
          <p:spPr>
            <a:xfrm flipV="1">
              <a:off x="1721909" y="2087033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0"/>
              <a:endCxn id="67" idx="4"/>
            </p:cNvCxnSpPr>
            <p:nvPr/>
          </p:nvCxnSpPr>
          <p:spPr>
            <a:xfrm flipH="1" flipV="1">
              <a:off x="1906059" y="2087033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7"/>
              <a:endCxn id="76" idx="3"/>
            </p:cNvCxnSpPr>
            <p:nvPr/>
          </p:nvCxnSpPr>
          <p:spPr>
            <a:xfrm flipV="1">
              <a:off x="1105204" y="2113278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70" idx="3"/>
            </p:cNvCxnSpPr>
            <p:nvPr/>
          </p:nvCxnSpPr>
          <p:spPr>
            <a:xfrm flipV="1">
              <a:off x="944336" y="2021203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6"/>
              <a:endCxn id="70" idx="2"/>
            </p:cNvCxnSpPr>
            <p:nvPr/>
          </p:nvCxnSpPr>
          <p:spPr>
            <a:xfrm>
              <a:off x="956736" y="1931460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9" idx="5"/>
              <a:endCxn id="69" idx="2"/>
            </p:cNvCxnSpPr>
            <p:nvPr/>
          </p:nvCxnSpPr>
          <p:spPr>
            <a:xfrm>
              <a:off x="935870" y="1680936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" idx="5"/>
              <a:endCxn id="69" idx="1"/>
            </p:cNvCxnSpPr>
            <p:nvPr/>
          </p:nvCxnSpPr>
          <p:spPr>
            <a:xfrm>
              <a:off x="1172936" y="1520069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4"/>
              <a:endCxn id="68" idx="1"/>
            </p:cNvCxnSpPr>
            <p:nvPr/>
          </p:nvCxnSpPr>
          <p:spPr>
            <a:xfrm>
              <a:off x="1515534" y="1430869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4"/>
            </p:cNvCxnSpPr>
            <p:nvPr/>
          </p:nvCxnSpPr>
          <p:spPr>
            <a:xfrm>
              <a:off x="1778001" y="1532468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62" idx="1"/>
            </p:cNvCxnSpPr>
            <p:nvPr/>
          </p:nvCxnSpPr>
          <p:spPr>
            <a:xfrm>
              <a:off x="2023535" y="1405468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7" idx="4"/>
              <a:endCxn id="62" idx="7"/>
            </p:cNvCxnSpPr>
            <p:nvPr/>
          </p:nvCxnSpPr>
          <p:spPr>
            <a:xfrm flipH="1">
              <a:off x="2219113" y="1371602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4"/>
              <a:endCxn id="57" idx="0"/>
            </p:cNvCxnSpPr>
            <p:nvPr/>
          </p:nvCxnSpPr>
          <p:spPr>
            <a:xfrm flipH="1">
              <a:off x="2426759" y="1447802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0"/>
              <a:endCxn id="53" idx="3"/>
            </p:cNvCxnSpPr>
            <p:nvPr/>
          </p:nvCxnSpPr>
          <p:spPr>
            <a:xfrm flipV="1">
              <a:off x="2311401" y="2167253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  <a:endCxn id="52" idx="4"/>
            </p:cNvCxnSpPr>
            <p:nvPr/>
          </p:nvCxnSpPr>
          <p:spPr>
            <a:xfrm flipH="1" flipV="1">
              <a:off x="2547409" y="2210858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51" idx="4"/>
            </p:cNvCxnSpPr>
            <p:nvPr/>
          </p:nvCxnSpPr>
          <p:spPr>
            <a:xfrm flipH="1" flipV="1">
              <a:off x="2709334" y="2239433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0"/>
              <a:endCxn id="51" idx="5"/>
            </p:cNvCxnSpPr>
            <p:nvPr/>
          </p:nvCxnSpPr>
          <p:spPr>
            <a:xfrm flipH="1" flipV="1">
              <a:off x="2730288" y="2230753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4" idx="2"/>
              <a:endCxn id="49" idx="5"/>
            </p:cNvCxnSpPr>
            <p:nvPr/>
          </p:nvCxnSpPr>
          <p:spPr>
            <a:xfrm flipH="1" flipV="1">
              <a:off x="2746163" y="1976753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" idx="3"/>
              <a:endCxn id="56" idx="7"/>
            </p:cNvCxnSpPr>
            <p:nvPr/>
          </p:nvCxnSpPr>
          <p:spPr>
            <a:xfrm flipH="1">
              <a:off x="2574713" y="1613203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2"/>
              <a:endCxn id="26" idx="7"/>
            </p:cNvCxnSpPr>
            <p:nvPr/>
          </p:nvCxnSpPr>
          <p:spPr>
            <a:xfrm flipH="1">
              <a:off x="2927138" y="1769535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4" idx="2"/>
              <a:endCxn id="26" idx="6"/>
            </p:cNvCxnSpPr>
            <p:nvPr/>
          </p:nvCxnSpPr>
          <p:spPr>
            <a:xfrm flipH="1" flipV="1">
              <a:off x="2935818" y="1939924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95575" y="1926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6"/>
              <a:endCxn id="26" idx="2"/>
            </p:cNvCxnSpPr>
            <p:nvPr/>
          </p:nvCxnSpPr>
          <p:spPr>
            <a:xfrm flipV="1">
              <a:off x="2754843" y="1939924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79700" y="21801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517775" y="2151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20925" y="21166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6"/>
              <a:endCxn id="52" idx="2"/>
            </p:cNvCxnSpPr>
            <p:nvPr/>
          </p:nvCxnSpPr>
          <p:spPr>
            <a:xfrm>
              <a:off x="2380193" y="2146299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51" idx="1"/>
            </p:cNvCxnSpPr>
            <p:nvPr/>
          </p:nvCxnSpPr>
          <p:spPr>
            <a:xfrm flipV="1">
              <a:off x="2568363" y="2188845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24125" y="18975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397125" y="18499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5"/>
              <a:endCxn id="56" idx="2"/>
            </p:cNvCxnSpPr>
            <p:nvPr/>
          </p:nvCxnSpPr>
          <p:spPr>
            <a:xfrm>
              <a:off x="2447713" y="1900553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6"/>
              <a:endCxn id="49" idx="2"/>
            </p:cNvCxnSpPr>
            <p:nvPr/>
          </p:nvCxnSpPr>
          <p:spPr>
            <a:xfrm>
              <a:off x="2583393" y="1927224"/>
              <a:ext cx="112182" cy="28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266950" y="1935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146300" y="18531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68525" y="166264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62" idx="4"/>
              <a:endCxn id="61" idx="0"/>
            </p:cNvCxnSpPr>
            <p:nvPr/>
          </p:nvCxnSpPr>
          <p:spPr>
            <a:xfrm flipH="1">
              <a:off x="2175934" y="1721908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6"/>
              <a:endCxn id="57" idx="3"/>
            </p:cNvCxnSpPr>
            <p:nvPr/>
          </p:nvCxnSpPr>
          <p:spPr>
            <a:xfrm flipV="1">
              <a:off x="2326218" y="1900553"/>
              <a:ext cx="79587" cy="64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5"/>
              <a:endCxn id="53" idx="0"/>
            </p:cNvCxnSpPr>
            <p:nvPr/>
          </p:nvCxnSpPr>
          <p:spPr>
            <a:xfrm>
              <a:off x="2317538" y="1986278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0" idx="2"/>
            </p:cNvCxnSpPr>
            <p:nvPr/>
          </p:nvCxnSpPr>
          <p:spPr>
            <a:xfrm>
              <a:off x="2196888" y="1903728"/>
              <a:ext cx="70062" cy="6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876425" y="20277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603375" y="18690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1330325" y="18467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1238250" y="19706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479550" y="223731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7" idx="2"/>
              <a:endCxn id="68" idx="5"/>
            </p:cNvCxnSpPr>
            <p:nvPr/>
          </p:nvCxnSpPr>
          <p:spPr>
            <a:xfrm flipH="1" flipV="1">
              <a:off x="1653963" y="1919603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3"/>
              <a:endCxn id="67" idx="7"/>
            </p:cNvCxnSpPr>
            <p:nvPr/>
          </p:nvCxnSpPr>
          <p:spPr>
            <a:xfrm flipH="1">
              <a:off x="1927013" y="1925953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990725" y="1875365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6"/>
              <a:endCxn id="61" idx="2"/>
            </p:cNvCxnSpPr>
            <p:nvPr/>
          </p:nvCxnSpPr>
          <p:spPr>
            <a:xfrm flipV="1">
              <a:off x="2049993" y="1882774"/>
              <a:ext cx="9630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498600" y="20626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3"/>
              <a:endCxn id="71" idx="7"/>
            </p:cNvCxnSpPr>
            <p:nvPr/>
          </p:nvCxnSpPr>
          <p:spPr>
            <a:xfrm>
              <a:off x="1507280" y="2113278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9" idx="4"/>
              <a:endCxn id="70" idx="7"/>
            </p:cNvCxnSpPr>
            <p:nvPr/>
          </p:nvCxnSpPr>
          <p:spPr>
            <a:xfrm flipH="1">
              <a:off x="1288838" y="1906058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63675" y="1948390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2"/>
              <a:endCxn id="70" idx="6"/>
            </p:cNvCxnSpPr>
            <p:nvPr/>
          </p:nvCxnSpPr>
          <p:spPr>
            <a:xfrm flipH="1">
              <a:off x="1297518" y="1978024"/>
              <a:ext cx="166157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6" idx="0"/>
            </p:cNvCxnSpPr>
            <p:nvPr/>
          </p:nvCxnSpPr>
          <p:spPr>
            <a:xfrm>
              <a:off x="1493309" y="2007658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7"/>
              <a:endCxn id="68" idx="2"/>
            </p:cNvCxnSpPr>
            <p:nvPr/>
          </p:nvCxnSpPr>
          <p:spPr>
            <a:xfrm flipV="1">
              <a:off x="1514263" y="1898649"/>
              <a:ext cx="89112" cy="58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27781" y="907912"/>
            <a:ext cx="838202" cy="821048"/>
            <a:chOff x="643467" y="1558086"/>
            <a:chExt cx="838202" cy="82104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643467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753534" y="1727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905934" y="1879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66801" y="169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10734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058334" y="20320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261534" y="1803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19667" y="2023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22867" y="1794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973667" y="2294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770467" y="22690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973667" y="2040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85334" y="19219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100667" y="2184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397001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371601" y="1820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286934" y="2082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936613" y="155808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159935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134535" y="156633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049868" y="1828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ight Arrow 106"/>
          <p:cNvSpPr/>
          <p:nvPr/>
        </p:nvSpPr>
        <p:spPr>
          <a:xfrm>
            <a:off x="1237342" y="1329817"/>
            <a:ext cx="1059543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 rot="5400000">
            <a:off x="3149209" y="2279745"/>
            <a:ext cx="904744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3" name="Group 442"/>
          <p:cNvGrpSpPr/>
          <p:nvPr/>
        </p:nvGrpSpPr>
        <p:grpSpPr>
          <a:xfrm>
            <a:off x="2371876" y="2904503"/>
            <a:ext cx="2036837" cy="1291773"/>
            <a:chOff x="7052734" y="1490133"/>
            <a:chExt cx="2683933" cy="1684868"/>
          </a:xfrm>
        </p:grpSpPr>
        <p:grpSp>
          <p:nvGrpSpPr>
            <p:cNvPr id="108" name="Group 107"/>
            <p:cNvGrpSpPr/>
            <p:nvPr/>
          </p:nvGrpSpPr>
          <p:grpSpPr>
            <a:xfrm>
              <a:off x="7205135" y="1625599"/>
              <a:ext cx="2429934" cy="1371600"/>
              <a:chOff x="863601" y="1286934"/>
              <a:chExt cx="2429934" cy="1371600"/>
            </a:xfrm>
          </p:grpSpPr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100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72068" y="18891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1473200" y="1346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1981201" y="132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1199093" y="246062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1679575" y="2453218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269067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683934" y="2489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912534" y="244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1735667" y="1447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3081868" y="2184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921001" y="1540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3191934" y="17272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387600" y="128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2683934" y="1363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863601" y="1608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1032935" y="2294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464735" y="24807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1938867" y="25738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2514600" y="243840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08867" y="1998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872067" y="2091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876550" y="19102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13" idx="7"/>
                <a:endCxn id="176" idx="3"/>
              </p:cNvCxnSpPr>
              <p:nvPr/>
            </p:nvCxnSpPr>
            <p:spPr>
              <a:xfrm flipV="1">
                <a:off x="1271362" y="2287903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0"/>
                <a:endCxn id="176" idx="4"/>
              </p:cNvCxnSpPr>
              <p:nvPr/>
            </p:nvCxnSpPr>
            <p:spPr>
              <a:xfrm flipV="1">
                <a:off x="1507069" y="2296583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14" idx="0"/>
                <a:endCxn id="172" idx="4"/>
              </p:cNvCxnSpPr>
              <p:nvPr/>
            </p:nvCxnSpPr>
            <p:spPr>
              <a:xfrm flipV="1">
                <a:off x="1721909" y="2087033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7" idx="0"/>
                <a:endCxn id="172" idx="4"/>
              </p:cNvCxnSpPr>
              <p:nvPr/>
            </p:nvCxnSpPr>
            <p:spPr>
              <a:xfrm flipH="1" flipV="1">
                <a:off x="1906059" y="2087033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5" idx="7"/>
                <a:endCxn id="181" idx="3"/>
              </p:cNvCxnSpPr>
              <p:nvPr/>
            </p:nvCxnSpPr>
            <p:spPr>
              <a:xfrm flipV="1">
                <a:off x="1105204" y="2113278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0" idx="7"/>
                <a:endCxn id="175" idx="3"/>
              </p:cNvCxnSpPr>
              <p:nvPr/>
            </p:nvCxnSpPr>
            <p:spPr>
              <a:xfrm flipV="1">
                <a:off x="944336" y="2021203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10" idx="6"/>
                <a:endCxn id="175" idx="2"/>
              </p:cNvCxnSpPr>
              <p:nvPr/>
            </p:nvCxnSpPr>
            <p:spPr>
              <a:xfrm>
                <a:off x="956736" y="1931460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4" idx="5"/>
                <a:endCxn id="174" idx="2"/>
              </p:cNvCxnSpPr>
              <p:nvPr/>
            </p:nvCxnSpPr>
            <p:spPr>
              <a:xfrm>
                <a:off x="935870" y="1680936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09" idx="5"/>
                <a:endCxn id="174" idx="1"/>
              </p:cNvCxnSpPr>
              <p:nvPr/>
            </p:nvCxnSpPr>
            <p:spPr>
              <a:xfrm>
                <a:off x="1172936" y="1520069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11" idx="4"/>
                <a:endCxn id="173" idx="1"/>
              </p:cNvCxnSpPr>
              <p:nvPr/>
            </p:nvCxnSpPr>
            <p:spPr>
              <a:xfrm>
                <a:off x="1515534" y="1430869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18" idx="4"/>
              </p:cNvCxnSpPr>
              <p:nvPr/>
            </p:nvCxnSpPr>
            <p:spPr>
              <a:xfrm>
                <a:off x="1778001" y="1532468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12" idx="4"/>
                <a:endCxn id="167" idx="1"/>
              </p:cNvCxnSpPr>
              <p:nvPr/>
            </p:nvCxnSpPr>
            <p:spPr>
              <a:xfrm>
                <a:off x="2023535" y="1405468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2" idx="4"/>
                <a:endCxn id="167" idx="7"/>
              </p:cNvCxnSpPr>
              <p:nvPr/>
            </p:nvCxnSpPr>
            <p:spPr>
              <a:xfrm flipH="1">
                <a:off x="2219113" y="1371602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23" idx="4"/>
                <a:endCxn id="162" idx="0"/>
              </p:cNvCxnSpPr>
              <p:nvPr/>
            </p:nvCxnSpPr>
            <p:spPr>
              <a:xfrm flipH="1">
                <a:off x="2426759" y="1447802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15" idx="0"/>
                <a:endCxn id="158" idx="3"/>
              </p:cNvCxnSpPr>
              <p:nvPr/>
            </p:nvCxnSpPr>
            <p:spPr>
              <a:xfrm flipV="1">
                <a:off x="2311401" y="2167253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8" idx="0"/>
                <a:endCxn id="157" idx="4"/>
              </p:cNvCxnSpPr>
              <p:nvPr/>
            </p:nvCxnSpPr>
            <p:spPr>
              <a:xfrm flipH="1" flipV="1">
                <a:off x="2547409" y="2210858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endCxn id="156" idx="4"/>
              </p:cNvCxnSpPr>
              <p:nvPr/>
            </p:nvCxnSpPr>
            <p:spPr>
              <a:xfrm flipH="1" flipV="1">
                <a:off x="2709334" y="2239433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17" idx="0"/>
                <a:endCxn id="156" idx="5"/>
              </p:cNvCxnSpPr>
              <p:nvPr/>
            </p:nvCxnSpPr>
            <p:spPr>
              <a:xfrm flipH="1" flipV="1">
                <a:off x="2730288" y="2230753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19" idx="2"/>
                <a:endCxn id="154" idx="5"/>
              </p:cNvCxnSpPr>
              <p:nvPr/>
            </p:nvCxnSpPr>
            <p:spPr>
              <a:xfrm flipH="1" flipV="1">
                <a:off x="2746163" y="1976753"/>
                <a:ext cx="335705" cy="24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20" idx="3"/>
                <a:endCxn id="161" idx="7"/>
              </p:cNvCxnSpPr>
              <p:nvPr/>
            </p:nvCxnSpPr>
            <p:spPr>
              <a:xfrm flipH="1">
                <a:off x="2574713" y="1613203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1" idx="2"/>
                <a:endCxn id="131" idx="7"/>
              </p:cNvCxnSpPr>
              <p:nvPr/>
            </p:nvCxnSpPr>
            <p:spPr>
              <a:xfrm flipH="1">
                <a:off x="2927138" y="1769535"/>
                <a:ext cx="264796" cy="1494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9" idx="2"/>
                <a:endCxn id="131" idx="6"/>
              </p:cNvCxnSpPr>
              <p:nvPr/>
            </p:nvCxnSpPr>
            <p:spPr>
              <a:xfrm flipH="1" flipV="1">
                <a:off x="2935818" y="1939924"/>
                <a:ext cx="273049" cy="100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695575" y="1926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6"/>
                <a:endCxn id="131" idx="2"/>
              </p:cNvCxnSpPr>
              <p:nvPr/>
            </p:nvCxnSpPr>
            <p:spPr>
              <a:xfrm flipV="1">
                <a:off x="2754843" y="1939924"/>
                <a:ext cx="121707" cy="158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2679700" y="21801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2517775" y="2151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2320925" y="21166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>
                <a:stCxn id="158" idx="6"/>
                <a:endCxn id="157" idx="2"/>
              </p:cNvCxnSpPr>
              <p:nvPr/>
            </p:nvCxnSpPr>
            <p:spPr>
              <a:xfrm>
                <a:off x="2380193" y="2146299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57" idx="5"/>
                <a:endCxn id="156" idx="1"/>
              </p:cNvCxnSpPr>
              <p:nvPr/>
            </p:nvCxnSpPr>
            <p:spPr>
              <a:xfrm flipV="1">
                <a:off x="2568363" y="2188845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2524125" y="18975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97125" y="18499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5"/>
                <a:endCxn id="161" idx="2"/>
              </p:cNvCxnSpPr>
              <p:nvPr/>
            </p:nvCxnSpPr>
            <p:spPr>
              <a:xfrm>
                <a:off x="2447713" y="1900553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6"/>
                <a:endCxn id="154" idx="2"/>
              </p:cNvCxnSpPr>
              <p:nvPr/>
            </p:nvCxnSpPr>
            <p:spPr>
              <a:xfrm>
                <a:off x="2583393" y="1927224"/>
                <a:ext cx="112182" cy="2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2266950" y="1935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2146300" y="18531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2168525" y="166264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4"/>
                <a:endCxn id="166" idx="0"/>
              </p:cNvCxnSpPr>
              <p:nvPr/>
            </p:nvCxnSpPr>
            <p:spPr>
              <a:xfrm flipH="1">
                <a:off x="2175934" y="1721908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5" idx="6"/>
                <a:endCxn id="162" idx="3"/>
              </p:cNvCxnSpPr>
              <p:nvPr/>
            </p:nvCxnSpPr>
            <p:spPr>
              <a:xfrm flipV="1">
                <a:off x="2326218" y="1900553"/>
                <a:ext cx="79587" cy="647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5" idx="5"/>
                <a:endCxn id="158" idx="0"/>
              </p:cNvCxnSpPr>
              <p:nvPr/>
            </p:nvCxnSpPr>
            <p:spPr>
              <a:xfrm>
                <a:off x="2317538" y="1986278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6" idx="5"/>
                <a:endCxn id="165" idx="2"/>
              </p:cNvCxnSpPr>
              <p:nvPr/>
            </p:nvCxnSpPr>
            <p:spPr>
              <a:xfrm>
                <a:off x="2196888" y="1903728"/>
                <a:ext cx="70062" cy="6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1876425" y="20277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1603375" y="18690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330325" y="18467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>
                <a:off x="1238250" y="19706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1479550" y="223731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>
                <a:stCxn id="172" idx="2"/>
                <a:endCxn id="173" idx="5"/>
              </p:cNvCxnSpPr>
              <p:nvPr/>
            </p:nvCxnSpPr>
            <p:spPr>
              <a:xfrm flipH="1" flipV="1">
                <a:off x="1653963" y="1919603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9" idx="3"/>
                <a:endCxn id="172" idx="7"/>
              </p:cNvCxnSpPr>
              <p:nvPr/>
            </p:nvCxnSpPr>
            <p:spPr>
              <a:xfrm flipH="1">
                <a:off x="1927013" y="1925953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1990725" y="1875365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>
                <a:stCxn id="179" idx="6"/>
                <a:endCxn id="166" idx="2"/>
              </p:cNvCxnSpPr>
              <p:nvPr/>
            </p:nvCxnSpPr>
            <p:spPr>
              <a:xfrm flipV="1">
                <a:off x="2049993" y="1882774"/>
                <a:ext cx="9630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1498600" y="20626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Connector 181"/>
              <p:cNvCxnSpPr>
                <a:stCxn id="181" idx="3"/>
                <a:endCxn id="176" idx="7"/>
              </p:cNvCxnSpPr>
              <p:nvPr/>
            </p:nvCxnSpPr>
            <p:spPr>
              <a:xfrm>
                <a:off x="1507280" y="2113278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4"/>
                <a:endCxn id="175" idx="7"/>
              </p:cNvCxnSpPr>
              <p:nvPr/>
            </p:nvCxnSpPr>
            <p:spPr>
              <a:xfrm flipH="1">
                <a:off x="1288838" y="1906058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>
                <a:off x="1463675" y="1948390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Connector 184"/>
              <p:cNvCxnSpPr>
                <a:stCxn id="184" idx="2"/>
                <a:endCxn id="175" idx="6"/>
              </p:cNvCxnSpPr>
              <p:nvPr/>
            </p:nvCxnSpPr>
            <p:spPr>
              <a:xfrm flipH="1">
                <a:off x="1297518" y="1978024"/>
                <a:ext cx="166157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84" idx="4"/>
                <a:endCxn id="181" idx="0"/>
              </p:cNvCxnSpPr>
              <p:nvPr/>
            </p:nvCxnSpPr>
            <p:spPr>
              <a:xfrm>
                <a:off x="1493309" y="2007658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84" idx="7"/>
                <a:endCxn id="173" idx="2"/>
              </p:cNvCxnSpPr>
              <p:nvPr/>
            </p:nvCxnSpPr>
            <p:spPr>
              <a:xfrm flipV="1">
                <a:off x="1514263" y="1898649"/>
                <a:ext cx="89112" cy="584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Freeform 189"/>
            <p:cNvSpPr/>
            <p:nvPr/>
          </p:nvSpPr>
          <p:spPr>
            <a:xfrm>
              <a:off x="8238067" y="1549401"/>
              <a:ext cx="279403" cy="1566333"/>
            </a:xfrm>
            <a:custGeom>
              <a:avLst/>
              <a:gdLst>
                <a:gd name="connsiteX0" fmla="*/ 0 w 279403"/>
                <a:gd name="connsiteY0" fmla="*/ 0 h 1490133"/>
                <a:gd name="connsiteX1" fmla="*/ 8467 w 279403"/>
                <a:gd name="connsiteY1" fmla="*/ 101600 h 1490133"/>
                <a:gd name="connsiteX2" fmla="*/ 33867 w 279403"/>
                <a:gd name="connsiteY2" fmla="*/ 177800 h 1490133"/>
                <a:gd name="connsiteX3" fmla="*/ 76200 w 279403"/>
                <a:gd name="connsiteY3" fmla="*/ 304800 h 1490133"/>
                <a:gd name="connsiteX4" fmla="*/ 101600 w 279403"/>
                <a:gd name="connsiteY4" fmla="*/ 381000 h 1490133"/>
                <a:gd name="connsiteX5" fmla="*/ 110067 w 279403"/>
                <a:gd name="connsiteY5" fmla="*/ 406400 h 1490133"/>
                <a:gd name="connsiteX6" fmla="*/ 143934 w 279403"/>
                <a:gd name="connsiteY6" fmla="*/ 482600 h 1490133"/>
                <a:gd name="connsiteX7" fmla="*/ 152400 w 279403"/>
                <a:gd name="connsiteY7" fmla="*/ 516466 h 1490133"/>
                <a:gd name="connsiteX8" fmla="*/ 169334 w 279403"/>
                <a:gd name="connsiteY8" fmla="*/ 567266 h 1490133"/>
                <a:gd name="connsiteX9" fmla="*/ 194734 w 279403"/>
                <a:gd name="connsiteY9" fmla="*/ 651933 h 1490133"/>
                <a:gd name="connsiteX10" fmla="*/ 211667 w 279403"/>
                <a:gd name="connsiteY10" fmla="*/ 702733 h 1490133"/>
                <a:gd name="connsiteX11" fmla="*/ 228600 w 279403"/>
                <a:gd name="connsiteY11" fmla="*/ 728133 h 1490133"/>
                <a:gd name="connsiteX12" fmla="*/ 245534 w 279403"/>
                <a:gd name="connsiteY12" fmla="*/ 829733 h 1490133"/>
                <a:gd name="connsiteX13" fmla="*/ 254000 w 279403"/>
                <a:gd name="connsiteY13" fmla="*/ 855133 h 1490133"/>
                <a:gd name="connsiteX14" fmla="*/ 262467 w 279403"/>
                <a:gd name="connsiteY14" fmla="*/ 897466 h 1490133"/>
                <a:gd name="connsiteX15" fmla="*/ 270934 w 279403"/>
                <a:gd name="connsiteY15" fmla="*/ 973666 h 1490133"/>
                <a:gd name="connsiteX16" fmla="*/ 279400 w 279403"/>
                <a:gd name="connsiteY16" fmla="*/ 1490133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03" h="1490133">
                  <a:moveTo>
                    <a:pt x="0" y="0"/>
                  </a:moveTo>
                  <a:cubicBezTo>
                    <a:pt x="2822" y="33867"/>
                    <a:pt x="2880" y="68078"/>
                    <a:pt x="8467" y="101600"/>
                  </a:cubicBezTo>
                  <a:cubicBezTo>
                    <a:pt x="8468" y="101607"/>
                    <a:pt x="29632" y="165097"/>
                    <a:pt x="33867" y="177800"/>
                  </a:cubicBezTo>
                  <a:lnTo>
                    <a:pt x="76200" y="304800"/>
                  </a:lnTo>
                  <a:lnTo>
                    <a:pt x="101600" y="381000"/>
                  </a:lnTo>
                  <a:cubicBezTo>
                    <a:pt x="104422" y="389467"/>
                    <a:pt x="105117" y="398974"/>
                    <a:pt x="110067" y="406400"/>
                  </a:cubicBezTo>
                  <a:cubicBezTo>
                    <a:pt x="132304" y="439757"/>
                    <a:pt x="131845" y="434241"/>
                    <a:pt x="143934" y="482600"/>
                  </a:cubicBezTo>
                  <a:cubicBezTo>
                    <a:pt x="146756" y="493889"/>
                    <a:pt x="149056" y="505321"/>
                    <a:pt x="152400" y="516466"/>
                  </a:cubicBezTo>
                  <a:cubicBezTo>
                    <a:pt x="157529" y="533563"/>
                    <a:pt x="165005" y="549949"/>
                    <a:pt x="169334" y="567266"/>
                  </a:cubicBezTo>
                  <a:cubicBezTo>
                    <a:pt x="182130" y="618456"/>
                    <a:pt x="174118" y="590084"/>
                    <a:pt x="194734" y="651933"/>
                  </a:cubicBezTo>
                  <a:cubicBezTo>
                    <a:pt x="194736" y="651938"/>
                    <a:pt x="211664" y="702729"/>
                    <a:pt x="211667" y="702733"/>
                  </a:cubicBezTo>
                  <a:lnTo>
                    <a:pt x="228600" y="728133"/>
                  </a:lnTo>
                  <a:cubicBezTo>
                    <a:pt x="251030" y="817851"/>
                    <a:pt x="219112" y="684407"/>
                    <a:pt x="245534" y="829733"/>
                  </a:cubicBezTo>
                  <a:cubicBezTo>
                    <a:pt x="247130" y="838514"/>
                    <a:pt x="251836" y="846475"/>
                    <a:pt x="254000" y="855133"/>
                  </a:cubicBezTo>
                  <a:cubicBezTo>
                    <a:pt x="257490" y="869094"/>
                    <a:pt x="260432" y="883220"/>
                    <a:pt x="262467" y="897466"/>
                  </a:cubicBezTo>
                  <a:cubicBezTo>
                    <a:pt x="266081" y="922765"/>
                    <a:pt x="268112" y="948266"/>
                    <a:pt x="270934" y="973666"/>
                  </a:cubicBezTo>
                  <a:cubicBezTo>
                    <a:pt x="279826" y="1444974"/>
                    <a:pt x="279400" y="1272795"/>
                    <a:pt x="279400" y="14901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687733" y="1693334"/>
              <a:ext cx="304800" cy="1481667"/>
            </a:xfrm>
            <a:custGeom>
              <a:avLst/>
              <a:gdLst>
                <a:gd name="connsiteX0" fmla="*/ 0 w 304800"/>
                <a:gd name="connsiteY0" fmla="*/ 0 h 1481667"/>
                <a:gd name="connsiteX1" fmla="*/ 8467 w 304800"/>
                <a:gd name="connsiteY1" fmla="*/ 186267 h 1481667"/>
                <a:gd name="connsiteX2" fmla="*/ 25400 w 304800"/>
                <a:gd name="connsiteY2" fmla="*/ 237067 h 1481667"/>
                <a:gd name="connsiteX3" fmla="*/ 33867 w 304800"/>
                <a:gd name="connsiteY3" fmla="*/ 262467 h 1481667"/>
                <a:gd name="connsiteX4" fmla="*/ 59267 w 304800"/>
                <a:gd name="connsiteY4" fmla="*/ 279400 h 1481667"/>
                <a:gd name="connsiteX5" fmla="*/ 93134 w 304800"/>
                <a:gd name="connsiteY5" fmla="*/ 347133 h 1481667"/>
                <a:gd name="connsiteX6" fmla="*/ 118534 w 304800"/>
                <a:gd name="connsiteY6" fmla="*/ 389467 h 1481667"/>
                <a:gd name="connsiteX7" fmla="*/ 127000 w 304800"/>
                <a:gd name="connsiteY7" fmla="*/ 414867 h 1481667"/>
                <a:gd name="connsiteX8" fmla="*/ 160867 w 304800"/>
                <a:gd name="connsiteY8" fmla="*/ 465667 h 1481667"/>
                <a:gd name="connsiteX9" fmla="*/ 177800 w 304800"/>
                <a:gd name="connsiteY9" fmla="*/ 491067 h 1481667"/>
                <a:gd name="connsiteX10" fmla="*/ 194734 w 304800"/>
                <a:gd name="connsiteY10" fmla="*/ 516467 h 1481667"/>
                <a:gd name="connsiteX11" fmla="*/ 211667 w 304800"/>
                <a:gd name="connsiteY11" fmla="*/ 567267 h 1481667"/>
                <a:gd name="connsiteX12" fmla="*/ 237067 w 304800"/>
                <a:gd name="connsiteY12" fmla="*/ 651933 h 1481667"/>
                <a:gd name="connsiteX13" fmla="*/ 254000 w 304800"/>
                <a:gd name="connsiteY13" fmla="*/ 668867 h 1481667"/>
                <a:gd name="connsiteX14" fmla="*/ 262467 w 304800"/>
                <a:gd name="connsiteY14" fmla="*/ 694267 h 1481667"/>
                <a:gd name="connsiteX15" fmla="*/ 279400 w 304800"/>
                <a:gd name="connsiteY15" fmla="*/ 719667 h 1481667"/>
                <a:gd name="connsiteX16" fmla="*/ 296334 w 304800"/>
                <a:gd name="connsiteY16" fmla="*/ 770467 h 1481667"/>
                <a:gd name="connsiteX17" fmla="*/ 304800 w 304800"/>
                <a:gd name="connsiteY17" fmla="*/ 795867 h 1481667"/>
                <a:gd name="connsiteX18" fmla="*/ 296334 w 304800"/>
                <a:gd name="connsiteY18" fmla="*/ 1109133 h 1481667"/>
                <a:gd name="connsiteX19" fmla="*/ 287867 w 304800"/>
                <a:gd name="connsiteY19" fmla="*/ 1143000 h 1481667"/>
                <a:gd name="connsiteX20" fmla="*/ 270934 w 304800"/>
                <a:gd name="connsiteY20" fmla="*/ 1227667 h 1481667"/>
                <a:gd name="connsiteX21" fmla="*/ 254000 w 304800"/>
                <a:gd name="connsiteY21" fmla="*/ 1286933 h 1481667"/>
                <a:gd name="connsiteX22" fmla="*/ 237067 w 304800"/>
                <a:gd name="connsiteY22" fmla="*/ 1371600 h 1481667"/>
                <a:gd name="connsiteX23" fmla="*/ 228600 w 304800"/>
                <a:gd name="connsiteY23" fmla="*/ 1481667 h 14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1481667">
                  <a:moveTo>
                    <a:pt x="0" y="0"/>
                  </a:moveTo>
                  <a:cubicBezTo>
                    <a:pt x="2822" y="62089"/>
                    <a:pt x="1846" y="124468"/>
                    <a:pt x="8467" y="186267"/>
                  </a:cubicBezTo>
                  <a:cubicBezTo>
                    <a:pt x="10369" y="204015"/>
                    <a:pt x="19756" y="220134"/>
                    <a:pt x="25400" y="237067"/>
                  </a:cubicBezTo>
                  <a:cubicBezTo>
                    <a:pt x="28222" y="245534"/>
                    <a:pt x="26441" y="257517"/>
                    <a:pt x="33867" y="262467"/>
                  </a:cubicBezTo>
                  <a:lnTo>
                    <a:pt x="59267" y="279400"/>
                  </a:lnTo>
                  <a:cubicBezTo>
                    <a:pt x="78724" y="337773"/>
                    <a:pt x="63578" y="317579"/>
                    <a:pt x="93134" y="347133"/>
                  </a:cubicBezTo>
                  <a:cubicBezTo>
                    <a:pt x="117116" y="419085"/>
                    <a:pt x="83668" y="331357"/>
                    <a:pt x="118534" y="389467"/>
                  </a:cubicBezTo>
                  <a:cubicBezTo>
                    <a:pt x="123126" y="397120"/>
                    <a:pt x="122666" y="407065"/>
                    <a:pt x="127000" y="414867"/>
                  </a:cubicBezTo>
                  <a:cubicBezTo>
                    <a:pt x="136883" y="432657"/>
                    <a:pt x="149578" y="448734"/>
                    <a:pt x="160867" y="465667"/>
                  </a:cubicBezTo>
                  <a:lnTo>
                    <a:pt x="177800" y="491067"/>
                  </a:lnTo>
                  <a:lnTo>
                    <a:pt x="194734" y="516467"/>
                  </a:lnTo>
                  <a:cubicBezTo>
                    <a:pt x="200378" y="533400"/>
                    <a:pt x="207338" y="549951"/>
                    <a:pt x="211667" y="567267"/>
                  </a:cubicBezTo>
                  <a:cubicBezTo>
                    <a:pt x="215504" y="582614"/>
                    <a:pt x="230197" y="645063"/>
                    <a:pt x="237067" y="651933"/>
                  </a:cubicBezTo>
                  <a:lnTo>
                    <a:pt x="254000" y="668867"/>
                  </a:lnTo>
                  <a:cubicBezTo>
                    <a:pt x="256822" y="677334"/>
                    <a:pt x="258476" y="686285"/>
                    <a:pt x="262467" y="694267"/>
                  </a:cubicBezTo>
                  <a:cubicBezTo>
                    <a:pt x="267018" y="703368"/>
                    <a:pt x="275267" y="710368"/>
                    <a:pt x="279400" y="719667"/>
                  </a:cubicBezTo>
                  <a:cubicBezTo>
                    <a:pt x="286649" y="735978"/>
                    <a:pt x="290690" y="753534"/>
                    <a:pt x="296334" y="770467"/>
                  </a:cubicBezTo>
                  <a:lnTo>
                    <a:pt x="304800" y="795867"/>
                  </a:lnTo>
                  <a:cubicBezTo>
                    <a:pt x="301978" y="900289"/>
                    <a:pt x="301423" y="1004797"/>
                    <a:pt x="296334" y="1109133"/>
                  </a:cubicBezTo>
                  <a:cubicBezTo>
                    <a:pt x="295767" y="1120756"/>
                    <a:pt x="290305" y="1131622"/>
                    <a:pt x="287867" y="1143000"/>
                  </a:cubicBezTo>
                  <a:cubicBezTo>
                    <a:pt x="281837" y="1171142"/>
                    <a:pt x="280036" y="1200363"/>
                    <a:pt x="270934" y="1227667"/>
                  </a:cubicBezTo>
                  <a:cubicBezTo>
                    <a:pt x="263680" y="1249427"/>
                    <a:pt x="258252" y="1263548"/>
                    <a:pt x="254000" y="1286933"/>
                  </a:cubicBezTo>
                  <a:cubicBezTo>
                    <a:pt x="238434" y="1372549"/>
                    <a:pt x="254456" y="1319435"/>
                    <a:pt x="237067" y="1371600"/>
                  </a:cubicBezTo>
                  <a:cubicBezTo>
                    <a:pt x="226850" y="1453335"/>
                    <a:pt x="228600" y="1416580"/>
                    <a:pt x="228600" y="148166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52734" y="2116666"/>
              <a:ext cx="770467" cy="609600"/>
            </a:xfrm>
            <a:custGeom>
              <a:avLst/>
              <a:gdLst>
                <a:gd name="connsiteX0" fmla="*/ 0 w 770467"/>
                <a:gd name="connsiteY0" fmla="*/ 609600 h 609600"/>
                <a:gd name="connsiteX1" fmla="*/ 59267 w 770467"/>
                <a:gd name="connsiteY1" fmla="*/ 550334 h 609600"/>
                <a:gd name="connsiteX2" fmla="*/ 84667 w 770467"/>
                <a:gd name="connsiteY2" fmla="*/ 533400 h 609600"/>
                <a:gd name="connsiteX3" fmla="*/ 143934 w 770467"/>
                <a:gd name="connsiteY3" fmla="*/ 516467 h 609600"/>
                <a:gd name="connsiteX4" fmla="*/ 169334 w 770467"/>
                <a:gd name="connsiteY4" fmla="*/ 508000 h 609600"/>
                <a:gd name="connsiteX5" fmla="*/ 211667 w 770467"/>
                <a:gd name="connsiteY5" fmla="*/ 499534 h 609600"/>
                <a:gd name="connsiteX6" fmla="*/ 262467 w 770467"/>
                <a:gd name="connsiteY6" fmla="*/ 482600 h 609600"/>
                <a:gd name="connsiteX7" fmla="*/ 287867 w 770467"/>
                <a:gd name="connsiteY7" fmla="*/ 474134 h 609600"/>
                <a:gd name="connsiteX8" fmla="*/ 313267 w 770467"/>
                <a:gd name="connsiteY8" fmla="*/ 465667 h 609600"/>
                <a:gd name="connsiteX9" fmla="*/ 364067 w 770467"/>
                <a:gd name="connsiteY9" fmla="*/ 440267 h 609600"/>
                <a:gd name="connsiteX10" fmla="*/ 397934 w 770467"/>
                <a:gd name="connsiteY10" fmla="*/ 431800 h 609600"/>
                <a:gd name="connsiteX11" fmla="*/ 474134 w 770467"/>
                <a:gd name="connsiteY11" fmla="*/ 406400 h 609600"/>
                <a:gd name="connsiteX12" fmla="*/ 524934 w 770467"/>
                <a:gd name="connsiteY12" fmla="*/ 389467 h 609600"/>
                <a:gd name="connsiteX13" fmla="*/ 550334 w 770467"/>
                <a:gd name="connsiteY13" fmla="*/ 372534 h 609600"/>
                <a:gd name="connsiteX14" fmla="*/ 626534 w 770467"/>
                <a:gd name="connsiteY14" fmla="*/ 338667 h 609600"/>
                <a:gd name="connsiteX15" fmla="*/ 660400 w 770467"/>
                <a:gd name="connsiteY15" fmla="*/ 287867 h 609600"/>
                <a:gd name="connsiteX16" fmla="*/ 677334 w 770467"/>
                <a:gd name="connsiteY16" fmla="*/ 262467 h 609600"/>
                <a:gd name="connsiteX17" fmla="*/ 711200 w 770467"/>
                <a:gd name="connsiteY17" fmla="*/ 160867 h 609600"/>
                <a:gd name="connsiteX18" fmla="*/ 719667 w 770467"/>
                <a:gd name="connsiteY18" fmla="*/ 135467 h 609600"/>
                <a:gd name="connsiteX19" fmla="*/ 728134 w 770467"/>
                <a:gd name="connsiteY19" fmla="*/ 110067 h 609600"/>
                <a:gd name="connsiteX20" fmla="*/ 736600 w 770467"/>
                <a:gd name="connsiteY20" fmla="*/ 76200 h 609600"/>
                <a:gd name="connsiteX21" fmla="*/ 753534 w 770467"/>
                <a:gd name="connsiteY21" fmla="*/ 25400 h 609600"/>
                <a:gd name="connsiteX22" fmla="*/ 770467 w 770467"/>
                <a:gd name="connsiteY22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0467" h="609600">
                  <a:moveTo>
                    <a:pt x="0" y="609600"/>
                  </a:moveTo>
                  <a:cubicBezTo>
                    <a:pt x="19756" y="589845"/>
                    <a:pt x="38500" y="569024"/>
                    <a:pt x="59267" y="550334"/>
                  </a:cubicBezTo>
                  <a:cubicBezTo>
                    <a:pt x="66831" y="543527"/>
                    <a:pt x="75565" y="537951"/>
                    <a:pt x="84667" y="533400"/>
                  </a:cubicBezTo>
                  <a:cubicBezTo>
                    <a:pt x="98195" y="526636"/>
                    <a:pt x="131282" y="520082"/>
                    <a:pt x="143934" y="516467"/>
                  </a:cubicBezTo>
                  <a:cubicBezTo>
                    <a:pt x="152515" y="514015"/>
                    <a:pt x="160676" y="510165"/>
                    <a:pt x="169334" y="508000"/>
                  </a:cubicBezTo>
                  <a:cubicBezTo>
                    <a:pt x="183295" y="504510"/>
                    <a:pt x="197784" y="503320"/>
                    <a:pt x="211667" y="499534"/>
                  </a:cubicBezTo>
                  <a:cubicBezTo>
                    <a:pt x="228887" y="494838"/>
                    <a:pt x="245534" y="488244"/>
                    <a:pt x="262467" y="482600"/>
                  </a:cubicBezTo>
                  <a:lnTo>
                    <a:pt x="287867" y="474134"/>
                  </a:lnTo>
                  <a:cubicBezTo>
                    <a:pt x="296334" y="471312"/>
                    <a:pt x="305841" y="470617"/>
                    <a:pt x="313267" y="465667"/>
                  </a:cubicBezTo>
                  <a:cubicBezTo>
                    <a:pt x="341096" y="447114"/>
                    <a:pt x="333396" y="449030"/>
                    <a:pt x="364067" y="440267"/>
                  </a:cubicBezTo>
                  <a:cubicBezTo>
                    <a:pt x="375256" y="437070"/>
                    <a:pt x="386788" y="435144"/>
                    <a:pt x="397934" y="431800"/>
                  </a:cubicBezTo>
                  <a:cubicBezTo>
                    <a:pt x="397984" y="431785"/>
                    <a:pt x="461409" y="410641"/>
                    <a:pt x="474134" y="406400"/>
                  </a:cubicBezTo>
                  <a:cubicBezTo>
                    <a:pt x="474139" y="406398"/>
                    <a:pt x="524930" y="389470"/>
                    <a:pt x="524934" y="389467"/>
                  </a:cubicBezTo>
                  <a:cubicBezTo>
                    <a:pt x="533401" y="383823"/>
                    <a:pt x="541035" y="376667"/>
                    <a:pt x="550334" y="372534"/>
                  </a:cubicBezTo>
                  <a:cubicBezTo>
                    <a:pt x="641014" y="332231"/>
                    <a:pt x="569051" y="376988"/>
                    <a:pt x="626534" y="338667"/>
                  </a:cubicBezTo>
                  <a:lnTo>
                    <a:pt x="660400" y="287867"/>
                  </a:lnTo>
                  <a:lnTo>
                    <a:pt x="677334" y="262467"/>
                  </a:lnTo>
                  <a:lnTo>
                    <a:pt x="711200" y="160867"/>
                  </a:lnTo>
                  <a:lnTo>
                    <a:pt x="719667" y="135467"/>
                  </a:lnTo>
                  <a:cubicBezTo>
                    <a:pt x="722489" y="127000"/>
                    <a:pt x="725970" y="118725"/>
                    <a:pt x="728134" y="110067"/>
                  </a:cubicBezTo>
                  <a:cubicBezTo>
                    <a:pt x="730956" y="98778"/>
                    <a:pt x="733256" y="87346"/>
                    <a:pt x="736600" y="76200"/>
                  </a:cubicBezTo>
                  <a:cubicBezTo>
                    <a:pt x="741729" y="59103"/>
                    <a:pt x="743633" y="40252"/>
                    <a:pt x="753534" y="25400"/>
                  </a:cubicBezTo>
                  <a:lnTo>
                    <a:pt x="77046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678333" y="1490133"/>
              <a:ext cx="1058334" cy="1397000"/>
            </a:xfrm>
            <a:custGeom>
              <a:avLst/>
              <a:gdLst>
                <a:gd name="connsiteX0" fmla="*/ 440267 w 1058334"/>
                <a:gd name="connsiteY0" fmla="*/ 0 h 1397000"/>
                <a:gd name="connsiteX1" fmla="*/ 397934 w 1058334"/>
                <a:gd name="connsiteY1" fmla="*/ 16933 h 1397000"/>
                <a:gd name="connsiteX2" fmla="*/ 372534 w 1058334"/>
                <a:gd name="connsiteY2" fmla="*/ 59267 h 1397000"/>
                <a:gd name="connsiteX3" fmla="*/ 355600 w 1058334"/>
                <a:gd name="connsiteY3" fmla="*/ 76200 h 1397000"/>
                <a:gd name="connsiteX4" fmla="*/ 338667 w 1058334"/>
                <a:gd name="connsiteY4" fmla="*/ 101600 h 1397000"/>
                <a:gd name="connsiteX5" fmla="*/ 330200 w 1058334"/>
                <a:gd name="connsiteY5" fmla="*/ 127000 h 1397000"/>
                <a:gd name="connsiteX6" fmla="*/ 313267 w 1058334"/>
                <a:gd name="connsiteY6" fmla="*/ 152400 h 1397000"/>
                <a:gd name="connsiteX7" fmla="*/ 304800 w 1058334"/>
                <a:gd name="connsiteY7" fmla="*/ 177800 h 1397000"/>
                <a:gd name="connsiteX8" fmla="*/ 237067 w 1058334"/>
                <a:gd name="connsiteY8" fmla="*/ 262467 h 1397000"/>
                <a:gd name="connsiteX9" fmla="*/ 211667 w 1058334"/>
                <a:gd name="connsiteY9" fmla="*/ 279400 h 1397000"/>
                <a:gd name="connsiteX10" fmla="*/ 194734 w 1058334"/>
                <a:gd name="connsiteY10" fmla="*/ 304800 h 1397000"/>
                <a:gd name="connsiteX11" fmla="*/ 169334 w 1058334"/>
                <a:gd name="connsiteY11" fmla="*/ 313267 h 1397000"/>
                <a:gd name="connsiteX12" fmla="*/ 135467 w 1058334"/>
                <a:gd name="connsiteY12" fmla="*/ 347133 h 1397000"/>
                <a:gd name="connsiteX13" fmla="*/ 127000 w 1058334"/>
                <a:gd name="connsiteY13" fmla="*/ 372533 h 1397000"/>
                <a:gd name="connsiteX14" fmla="*/ 110067 w 1058334"/>
                <a:gd name="connsiteY14" fmla="*/ 389467 h 1397000"/>
                <a:gd name="connsiteX15" fmla="*/ 76200 w 1058334"/>
                <a:gd name="connsiteY15" fmla="*/ 431800 h 1397000"/>
                <a:gd name="connsiteX16" fmla="*/ 50800 w 1058334"/>
                <a:gd name="connsiteY16" fmla="*/ 482600 h 1397000"/>
                <a:gd name="connsiteX17" fmla="*/ 25400 w 1058334"/>
                <a:gd name="connsiteY17" fmla="*/ 533400 h 1397000"/>
                <a:gd name="connsiteX18" fmla="*/ 8467 w 1058334"/>
                <a:gd name="connsiteY18" fmla="*/ 584200 h 1397000"/>
                <a:gd name="connsiteX19" fmla="*/ 0 w 1058334"/>
                <a:gd name="connsiteY19" fmla="*/ 609600 h 1397000"/>
                <a:gd name="connsiteX20" fmla="*/ 16934 w 1058334"/>
                <a:gd name="connsiteY20" fmla="*/ 753533 h 1397000"/>
                <a:gd name="connsiteX21" fmla="*/ 33867 w 1058334"/>
                <a:gd name="connsiteY21" fmla="*/ 804333 h 1397000"/>
                <a:gd name="connsiteX22" fmla="*/ 50800 w 1058334"/>
                <a:gd name="connsiteY22" fmla="*/ 821267 h 1397000"/>
                <a:gd name="connsiteX23" fmla="*/ 110067 w 1058334"/>
                <a:gd name="connsiteY23" fmla="*/ 889000 h 1397000"/>
                <a:gd name="connsiteX24" fmla="*/ 135467 w 1058334"/>
                <a:gd name="connsiteY24" fmla="*/ 897467 h 1397000"/>
                <a:gd name="connsiteX25" fmla="*/ 186267 w 1058334"/>
                <a:gd name="connsiteY25" fmla="*/ 931333 h 1397000"/>
                <a:gd name="connsiteX26" fmla="*/ 203200 w 1058334"/>
                <a:gd name="connsiteY26" fmla="*/ 948267 h 1397000"/>
                <a:gd name="connsiteX27" fmla="*/ 237067 w 1058334"/>
                <a:gd name="connsiteY27" fmla="*/ 956733 h 1397000"/>
                <a:gd name="connsiteX28" fmla="*/ 262467 w 1058334"/>
                <a:gd name="connsiteY28" fmla="*/ 965200 h 1397000"/>
                <a:gd name="connsiteX29" fmla="*/ 296334 w 1058334"/>
                <a:gd name="connsiteY29" fmla="*/ 973667 h 1397000"/>
                <a:gd name="connsiteX30" fmla="*/ 321734 w 1058334"/>
                <a:gd name="connsiteY30" fmla="*/ 982133 h 1397000"/>
                <a:gd name="connsiteX31" fmla="*/ 414867 w 1058334"/>
                <a:gd name="connsiteY31" fmla="*/ 999067 h 1397000"/>
                <a:gd name="connsiteX32" fmla="*/ 457200 w 1058334"/>
                <a:gd name="connsiteY32" fmla="*/ 1007533 h 1397000"/>
                <a:gd name="connsiteX33" fmla="*/ 541867 w 1058334"/>
                <a:gd name="connsiteY33" fmla="*/ 1041400 h 1397000"/>
                <a:gd name="connsiteX34" fmla="*/ 592667 w 1058334"/>
                <a:gd name="connsiteY34" fmla="*/ 1075267 h 1397000"/>
                <a:gd name="connsiteX35" fmla="*/ 643467 w 1058334"/>
                <a:gd name="connsiteY35" fmla="*/ 1109133 h 1397000"/>
                <a:gd name="connsiteX36" fmla="*/ 668867 w 1058334"/>
                <a:gd name="connsiteY36" fmla="*/ 1126067 h 1397000"/>
                <a:gd name="connsiteX37" fmla="*/ 702734 w 1058334"/>
                <a:gd name="connsiteY37" fmla="*/ 1143000 h 1397000"/>
                <a:gd name="connsiteX38" fmla="*/ 745067 w 1058334"/>
                <a:gd name="connsiteY38" fmla="*/ 1176867 h 1397000"/>
                <a:gd name="connsiteX39" fmla="*/ 770467 w 1058334"/>
                <a:gd name="connsiteY39" fmla="*/ 1202267 h 1397000"/>
                <a:gd name="connsiteX40" fmla="*/ 804334 w 1058334"/>
                <a:gd name="connsiteY40" fmla="*/ 1227667 h 1397000"/>
                <a:gd name="connsiteX41" fmla="*/ 880534 w 1058334"/>
                <a:gd name="connsiteY41" fmla="*/ 1286933 h 1397000"/>
                <a:gd name="connsiteX42" fmla="*/ 931334 w 1058334"/>
                <a:gd name="connsiteY42" fmla="*/ 1312333 h 1397000"/>
                <a:gd name="connsiteX43" fmla="*/ 982134 w 1058334"/>
                <a:gd name="connsiteY43" fmla="*/ 1329267 h 1397000"/>
                <a:gd name="connsiteX44" fmla="*/ 1024467 w 1058334"/>
                <a:gd name="connsiteY44" fmla="*/ 1363133 h 1397000"/>
                <a:gd name="connsiteX45" fmla="*/ 1058334 w 1058334"/>
                <a:gd name="connsiteY45" fmla="*/ 139700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58334" h="1397000">
                  <a:moveTo>
                    <a:pt x="440267" y="0"/>
                  </a:moveTo>
                  <a:cubicBezTo>
                    <a:pt x="426156" y="5644"/>
                    <a:pt x="411130" y="9393"/>
                    <a:pt x="397934" y="16933"/>
                  </a:cubicBezTo>
                  <a:cubicBezTo>
                    <a:pt x="371815" y="31858"/>
                    <a:pt x="386737" y="35595"/>
                    <a:pt x="372534" y="59267"/>
                  </a:cubicBezTo>
                  <a:cubicBezTo>
                    <a:pt x="368427" y="66112"/>
                    <a:pt x="360587" y="69967"/>
                    <a:pt x="355600" y="76200"/>
                  </a:cubicBezTo>
                  <a:cubicBezTo>
                    <a:pt x="349243" y="84146"/>
                    <a:pt x="343218" y="92499"/>
                    <a:pt x="338667" y="101600"/>
                  </a:cubicBezTo>
                  <a:cubicBezTo>
                    <a:pt x="334676" y="109582"/>
                    <a:pt x="334191" y="119018"/>
                    <a:pt x="330200" y="127000"/>
                  </a:cubicBezTo>
                  <a:cubicBezTo>
                    <a:pt x="325649" y="136101"/>
                    <a:pt x="317818" y="143299"/>
                    <a:pt x="313267" y="152400"/>
                  </a:cubicBezTo>
                  <a:cubicBezTo>
                    <a:pt x="309276" y="160382"/>
                    <a:pt x="309134" y="169998"/>
                    <a:pt x="304800" y="177800"/>
                  </a:cubicBezTo>
                  <a:cubicBezTo>
                    <a:pt x="291479" y="201778"/>
                    <a:pt x="262260" y="245672"/>
                    <a:pt x="237067" y="262467"/>
                  </a:cubicBezTo>
                  <a:lnTo>
                    <a:pt x="211667" y="279400"/>
                  </a:lnTo>
                  <a:cubicBezTo>
                    <a:pt x="206023" y="287867"/>
                    <a:pt x="202680" y="298443"/>
                    <a:pt x="194734" y="304800"/>
                  </a:cubicBezTo>
                  <a:cubicBezTo>
                    <a:pt x="187765" y="310375"/>
                    <a:pt x="175645" y="306956"/>
                    <a:pt x="169334" y="313267"/>
                  </a:cubicBezTo>
                  <a:cubicBezTo>
                    <a:pt x="124180" y="358421"/>
                    <a:pt x="203198" y="324558"/>
                    <a:pt x="135467" y="347133"/>
                  </a:cubicBezTo>
                  <a:cubicBezTo>
                    <a:pt x="132645" y="355600"/>
                    <a:pt x="131592" y="364880"/>
                    <a:pt x="127000" y="372533"/>
                  </a:cubicBezTo>
                  <a:cubicBezTo>
                    <a:pt x="122893" y="379378"/>
                    <a:pt x="115054" y="383234"/>
                    <a:pt x="110067" y="389467"/>
                  </a:cubicBezTo>
                  <a:cubicBezTo>
                    <a:pt x="67355" y="442858"/>
                    <a:pt x="117079" y="390924"/>
                    <a:pt x="76200" y="431800"/>
                  </a:cubicBezTo>
                  <a:cubicBezTo>
                    <a:pt x="54921" y="495643"/>
                    <a:pt x="83626" y="416949"/>
                    <a:pt x="50800" y="482600"/>
                  </a:cubicBezTo>
                  <a:cubicBezTo>
                    <a:pt x="15746" y="552707"/>
                    <a:pt x="73931" y="460606"/>
                    <a:pt x="25400" y="533400"/>
                  </a:cubicBezTo>
                  <a:lnTo>
                    <a:pt x="8467" y="584200"/>
                  </a:lnTo>
                  <a:lnTo>
                    <a:pt x="0" y="609600"/>
                  </a:lnTo>
                  <a:cubicBezTo>
                    <a:pt x="5567" y="681974"/>
                    <a:pt x="741" y="699557"/>
                    <a:pt x="16934" y="753533"/>
                  </a:cubicBezTo>
                  <a:cubicBezTo>
                    <a:pt x="22063" y="770629"/>
                    <a:pt x="21246" y="791711"/>
                    <a:pt x="33867" y="804333"/>
                  </a:cubicBezTo>
                  <a:cubicBezTo>
                    <a:pt x="39511" y="809978"/>
                    <a:pt x="46011" y="814881"/>
                    <a:pt x="50800" y="821267"/>
                  </a:cubicBezTo>
                  <a:cubicBezTo>
                    <a:pt x="81280" y="861908"/>
                    <a:pt x="72249" y="870091"/>
                    <a:pt x="110067" y="889000"/>
                  </a:cubicBezTo>
                  <a:cubicBezTo>
                    <a:pt x="118049" y="892991"/>
                    <a:pt x="127000" y="894645"/>
                    <a:pt x="135467" y="897467"/>
                  </a:cubicBezTo>
                  <a:cubicBezTo>
                    <a:pt x="200061" y="962061"/>
                    <a:pt x="124998" y="894572"/>
                    <a:pt x="186267" y="931333"/>
                  </a:cubicBezTo>
                  <a:cubicBezTo>
                    <a:pt x="193112" y="935440"/>
                    <a:pt x="196060" y="944697"/>
                    <a:pt x="203200" y="948267"/>
                  </a:cubicBezTo>
                  <a:cubicBezTo>
                    <a:pt x="213608" y="953471"/>
                    <a:pt x="225878" y="953536"/>
                    <a:pt x="237067" y="956733"/>
                  </a:cubicBezTo>
                  <a:cubicBezTo>
                    <a:pt x="245648" y="959185"/>
                    <a:pt x="253886" y="962748"/>
                    <a:pt x="262467" y="965200"/>
                  </a:cubicBezTo>
                  <a:cubicBezTo>
                    <a:pt x="273656" y="968397"/>
                    <a:pt x="285145" y="970470"/>
                    <a:pt x="296334" y="973667"/>
                  </a:cubicBezTo>
                  <a:cubicBezTo>
                    <a:pt x="304915" y="976119"/>
                    <a:pt x="313076" y="979969"/>
                    <a:pt x="321734" y="982133"/>
                  </a:cubicBezTo>
                  <a:cubicBezTo>
                    <a:pt x="349623" y="989105"/>
                    <a:pt x="387185" y="994034"/>
                    <a:pt x="414867" y="999067"/>
                  </a:cubicBezTo>
                  <a:cubicBezTo>
                    <a:pt x="429025" y="1001641"/>
                    <a:pt x="443317" y="1003747"/>
                    <a:pt x="457200" y="1007533"/>
                  </a:cubicBezTo>
                  <a:cubicBezTo>
                    <a:pt x="486810" y="1015609"/>
                    <a:pt x="515485" y="1025571"/>
                    <a:pt x="541867" y="1041400"/>
                  </a:cubicBezTo>
                  <a:cubicBezTo>
                    <a:pt x="559318" y="1051871"/>
                    <a:pt x="575734" y="1063978"/>
                    <a:pt x="592667" y="1075267"/>
                  </a:cubicBezTo>
                  <a:lnTo>
                    <a:pt x="643467" y="1109133"/>
                  </a:lnTo>
                  <a:cubicBezTo>
                    <a:pt x="651934" y="1114778"/>
                    <a:pt x="659765" y="1121516"/>
                    <a:pt x="668867" y="1126067"/>
                  </a:cubicBezTo>
                  <a:lnTo>
                    <a:pt x="702734" y="1143000"/>
                  </a:lnTo>
                  <a:cubicBezTo>
                    <a:pt x="740603" y="1199805"/>
                    <a:pt x="695993" y="1144151"/>
                    <a:pt x="745067" y="1176867"/>
                  </a:cubicBezTo>
                  <a:cubicBezTo>
                    <a:pt x="755030" y="1183509"/>
                    <a:pt x="761376" y="1194475"/>
                    <a:pt x="770467" y="1202267"/>
                  </a:cubicBezTo>
                  <a:cubicBezTo>
                    <a:pt x="781181" y="1211450"/>
                    <a:pt x="793620" y="1218484"/>
                    <a:pt x="804334" y="1227667"/>
                  </a:cubicBezTo>
                  <a:cubicBezTo>
                    <a:pt x="832228" y="1251576"/>
                    <a:pt x="839991" y="1273418"/>
                    <a:pt x="880534" y="1286933"/>
                  </a:cubicBezTo>
                  <a:cubicBezTo>
                    <a:pt x="973168" y="1317812"/>
                    <a:pt x="832857" y="1268565"/>
                    <a:pt x="931334" y="1312333"/>
                  </a:cubicBezTo>
                  <a:cubicBezTo>
                    <a:pt x="947645" y="1319582"/>
                    <a:pt x="982134" y="1329267"/>
                    <a:pt x="982134" y="1329267"/>
                  </a:cubicBezTo>
                  <a:cubicBezTo>
                    <a:pt x="1023395" y="1391160"/>
                    <a:pt x="972418" y="1325956"/>
                    <a:pt x="1024467" y="1363133"/>
                  </a:cubicBezTo>
                  <a:cubicBezTo>
                    <a:pt x="1037458" y="1372412"/>
                    <a:pt x="1058334" y="1397000"/>
                    <a:pt x="1058334" y="13970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49733" y="2218266"/>
              <a:ext cx="228600" cy="143934"/>
            </a:xfrm>
            <a:custGeom>
              <a:avLst/>
              <a:gdLst>
                <a:gd name="connsiteX0" fmla="*/ 0 w 228600"/>
                <a:gd name="connsiteY0" fmla="*/ 143934 h 143934"/>
                <a:gd name="connsiteX1" fmla="*/ 42334 w 228600"/>
                <a:gd name="connsiteY1" fmla="*/ 135467 h 143934"/>
                <a:gd name="connsiteX2" fmla="*/ 93134 w 228600"/>
                <a:gd name="connsiteY2" fmla="*/ 118534 h 143934"/>
                <a:gd name="connsiteX3" fmla="*/ 135467 w 228600"/>
                <a:gd name="connsiteY3" fmla="*/ 93134 h 143934"/>
                <a:gd name="connsiteX4" fmla="*/ 169334 w 228600"/>
                <a:gd name="connsiteY4" fmla="*/ 59267 h 143934"/>
                <a:gd name="connsiteX5" fmla="*/ 194734 w 228600"/>
                <a:gd name="connsiteY5" fmla="*/ 42334 h 143934"/>
                <a:gd name="connsiteX6" fmla="*/ 211667 w 228600"/>
                <a:gd name="connsiteY6" fmla="*/ 25400 h 143934"/>
                <a:gd name="connsiteX7" fmla="*/ 228600 w 228600"/>
                <a:gd name="connsiteY7" fmla="*/ 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143934">
                  <a:moveTo>
                    <a:pt x="0" y="143934"/>
                  </a:moveTo>
                  <a:cubicBezTo>
                    <a:pt x="14111" y="141112"/>
                    <a:pt x="28450" y="139253"/>
                    <a:pt x="42334" y="135467"/>
                  </a:cubicBezTo>
                  <a:cubicBezTo>
                    <a:pt x="59554" y="130771"/>
                    <a:pt x="93134" y="118534"/>
                    <a:pt x="93134" y="118534"/>
                  </a:cubicBezTo>
                  <a:cubicBezTo>
                    <a:pt x="155693" y="55971"/>
                    <a:pt x="58539" y="148082"/>
                    <a:pt x="135467" y="93134"/>
                  </a:cubicBezTo>
                  <a:cubicBezTo>
                    <a:pt x="148458" y="83855"/>
                    <a:pt x="156050" y="68123"/>
                    <a:pt x="169334" y="59267"/>
                  </a:cubicBezTo>
                  <a:cubicBezTo>
                    <a:pt x="177801" y="53623"/>
                    <a:pt x="186788" y="48691"/>
                    <a:pt x="194734" y="42334"/>
                  </a:cubicBezTo>
                  <a:cubicBezTo>
                    <a:pt x="200967" y="37347"/>
                    <a:pt x="206680" y="31633"/>
                    <a:pt x="211667" y="25400"/>
                  </a:cubicBezTo>
                  <a:cubicBezTo>
                    <a:pt x="218024" y="17454"/>
                    <a:pt x="228600" y="0"/>
                    <a:pt x="22860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957111" y="1871134"/>
              <a:ext cx="627156" cy="575733"/>
            </a:xfrm>
            <a:custGeom>
              <a:avLst/>
              <a:gdLst>
                <a:gd name="connsiteX0" fmla="*/ 627156 w 627156"/>
                <a:gd name="connsiteY0" fmla="*/ 0 h 575733"/>
                <a:gd name="connsiteX1" fmla="*/ 517089 w 627156"/>
                <a:gd name="connsiteY1" fmla="*/ 50800 h 575733"/>
                <a:gd name="connsiteX2" fmla="*/ 491689 w 627156"/>
                <a:gd name="connsiteY2" fmla="*/ 59267 h 575733"/>
                <a:gd name="connsiteX3" fmla="*/ 466289 w 627156"/>
                <a:gd name="connsiteY3" fmla="*/ 67733 h 575733"/>
                <a:gd name="connsiteX4" fmla="*/ 407022 w 627156"/>
                <a:gd name="connsiteY4" fmla="*/ 118533 h 575733"/>
                <a:gd name="connsiteX5" fmla="*/ 390089 w 627156"/>
                <a:gd name="connsiteY5" fmla="*/ 135467 h 575733"/>
                <a:gd name="connsiteX6" fmla="*/ 339289 w 627156"/>
                <a:gd name="connsiteY6" fmla="*/ 169333 h 575733"/>
                <a:gd name="connsiteX7" fmla="*/ 280022 w 627156"/>
                <a:gd name="connsiteY7" fmla="*/ 220133 h 575733"/>
                <a:gd name="connsiteX8" fmla="*/ 229222 w 627156"/>
                <a:gd name="connsiteY8" fmla="*/ 237067 h 575733"/>
                <a:gd name="connsiteX9" fmla="*/ 203822 w 627156"/>
                <a:gd name="connsiteY9" fmla="*/ 254000 h 575733"/>
                <a:gd name="connsiteX10" fmla="*/ 178422 w 627156"/>
                <a:gd name="connsiteY10" fmla="*/ 262467 h 575733"/>
                <a:gd name="connsiteX11" fmla="*/ 110689 w 627156"/>
                <a:gd name="connsiteY11" fmla="*/ 313267 h 575733"/>
                <a:gd name="connsiteX12" fmla="*/ 85289 w 627156"/>
                <a:gd name="connsiteY12" fmla="*/ 330200 h 575733"/>
                <a:gd name="connsiteX13" fmla="*/ 68356 w 627156"/>
                <a:gd name="connsiteY13" fmla="*/ 355600 h 575733"/>
                <a:gd name="connsiteX14" fmla="*/ 51422 w 627156"/>
                <a:gd name="connsiteY14" fmla="*/ 372533 h 575733"/>
                <a:gd name="connsiteX15" fmla="*/ 26022 w 627156"/>
                <a:gd name="connsiteY15" fmla="*/ 457200 h 575733"/>
                <a:gd name="connsiteX16" fmla="*/ 622 w 627156"/>
                <a:gd name="connsiteY16" fmla="*/ 541867 h 575733"/>
                <a:gd name="connsiteX17" fmla="*/ 622 w 627156"/>
                <a:gd name="connsiteY17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156" h="575733">
                  <a:moveTo>
                    <a:pt x="627156" y="0"/>
                  </a:moveTo>
                  <a:cubicBezTo>
                    <a:pt x="552389" y="42724"/>
                    <a:pt x="589477" y="26671"/>
                    <a:pt x="517089" y="50800"/>
                  </a:cubicBezTo>
                  <a:lnTo>
                    <a:pt x="491689" y="59267"/>
                  </a:lnTo>
                  <a:lnTo>
                    <a:pt x="466289" y="67733"/>
                  </a:lnTo>
                  <a:cubicBezTo>
                    <a:pt x="384754" y="149268"/>
                    <a:pt x="471502" y="66948"/>
                    <a:pt x="407022" y="118533"/>
                  </a:cubicBezTo>
                  <a:cubicBezTo>
                    <a:pt x="400789" y="123520"/>
                    <a:pt x="396475" y="130677"/>
                    <a:pt x="390089" y="135467"/>
                  </a:cubicBezTo>
                  <a:cubicBezTo>
                    <a:pt x="373808" y="147678"/>
                    <a:pt x="353679" y="154943"/>
                    <a:pt x="339289" y="169333"/>
                  </a:cubicBezTo>
                  <a:cubicBezTo>
                    <a:pt x="322502" y="186120"/>
                    <a:pt x="303233" y="209817"/>
                    <a:pt x="280022" y="220133"/>
                  </a:cubicBezTo>
                  <a:cubicBezTo>
                    <a:pt x="263711" y="227382"/>
                    <a:pt x="244074" y="227166"/>
                    <a:pt x="229222" y="237067"/>
                  </a:cubicBezTo>
                  <a:cubicBezTo>
                    <a:pt x="220755" y="242711"/>
                    <a:pt x="212923" y="249449"/>
                    <a:pt x="203822" y="254000"/>
                  </a:cubicBezTo>
                  <a:cubicBezTo>
                    <a:pt x="195840" y="257991"/>
                    <a:pt x="186224" y="258133"/>
                    <a:pt x="178422" y="262467"/>
                  </a:cubicBezTo>
                  <a:cubicBezTo>
                    <a:pt x="81739" y="316180"/>
                    <a:pt x="157404" y="275894"/>
                    <a:pt x="110689" y="313267"/>
                  </a:cubicBezTo>
                  <a:cubicBezTo>
                    <a:pt x="102743" y="319624"/>
                    <a:pt x="93756" y="324556"/>
                    <a:pt x="85289" y="330200"/>
                  </a:cubicBezTo>
                  <a:cubicBezTo>
                    <a:pt x="79645" y="338667"/>
                    <a:pt x="74713" y="347654"/>
                    <a:pt x="68356" y="355600"/>
                  </a:cubicBezTo>
                  <a:cubicBezTo>
                    <a:pt x="63369" y="361833"/>
                    <a:pt x="54992" y="365393"/>
                    <a:pt x="51422" y="372533"/>
                  </a:cubicBezTo>
                  <a:cubicBezTo>
                    <a:pt x="36458" y="402461"/>
                    <a:pt x="35136" y="426821"/>
                    <a:pt x="26022" y="457200"/>
                  </a:cubicBezTo>
                  <a:cubicBezTo>
                    <a:pt x="20762" y="474735"/>
                    <a:pt x="3410" y="519567"/>
                    <a:pt x="622" y="541867"/>
                  </a:cubicBezTo>
                  <a:cubicBezTo>
                    <a:pt x="-778" y="553068"/>
                    <a:pt x="622" y="564444"/>
                    <a:pt x="622" y="5757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633961" y="5338949"/>
            <a:ext cx="2541207" cy="1404257"/>
            <a:chOff x="6036734" y="3766390"/>
            <a:chExt cx="2827865" cy="1594235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6375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6146802" y="45137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6747934" y="3970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255935" y="3945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6473827" y="508529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6954309" y="5077884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43801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958668" y="51138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8187268" y="50715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7010401" y="4072466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8475136" y="4851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8195735" y="4165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8585202" y="43942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662334" y="39116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958668" y="39878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6138335" y="42333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6307669" y="4919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6739469" y="5105400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213601" y="5198532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7789334" y="5063067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8602135" y="46651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146801" y="4715933"/>
              <a:ext cx="84668" cy="84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8269818" y="4577289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03" idx="7"/>
              <a:endCxn id="263" idx="3"/>
            </p:cNvCxnSpPr>
            <p:nvPr/>
          </p:nvCxnSpPr>
          <p:spPr>
            <a:xfrm flipV="1">
              <a:off x="6546096" y="4912569"/>
              <a:ext cx="216868" cy="185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6" idx="0"/>
              <a:endCxn id="263" idx="4"/>
            </p:cNvCxnSpPr>
            <p:nvPr/>
          </p:nvCxnSpPr>
          <p:spPr>
            <a:xfrm flipV="1">
              <a:off x="6781803" y="4921249"/>
              <a:ext cx="2115" cy="184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04" idx="0"/>
              <a:endCxn id="259" idx="4"/>
            </p:cNvCxnSpPr>
            <p:nvPr/>
          </p:nvCxnSpPr>
          <p:spPr>
            <a:xfrm flipV="1">
              <a:off x="6996643" y="4711699"/>
              <a:ext cx="184150" cy="36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0"/>
              <a:endCxn id="259" idx="4"/>
            </p:cNvCxnSpPr>
            <p:nvPr/>
          </p:nvCxnSpPr>
          <p:spPr>
            <a:xfrm flipH="1" flipV="1">
              <a:off x="7180793" y="4711699"/>
              <a:ext cx="75142" cy="486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7"/>
              <a:endCxn id="267" idx="3"/>
            </p:cNvCxnSpPr>
            <p:nvPr/>
          </p:nvCxnSpPr>
          <p:spPr>
            <a:xfrm flipV="1">
              <a:off x="6379938" y="4737944"/>
              <a:ext cx="402076" cy="19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20" idx="7"/>
              <a:endCxn id="262" idx="3"/>
            </p:cNvCxnSpPr>
            <p:nvPr/>
          </p:nvCxnSpPr>
          <p:spPr>
            <a:xfrm flipV="1">
              <a:off x="6219070" y="4645869"/>
              <a:ext cx="302594" cy="82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00" idx="6"/>
              <a:endCxn id="262" idx="2"/>
            </p:cNvCxnSpPr>
            <p:nvPr/>
          </p:nvCxnSpPr>
          <p:spPr>
            <a:xfrm>
              <a:off x="6231470" y="4556126"/>
              <a:ext cx="281514" cy="68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4" idx="5"/>
              <a:endCxn id="261" idx="2"/>
            </p:cNvCxnSpPr>
            <p:nvPr/>
          </p:nvCxnSpPr>
          <p:spPr>
            <a:xfrm>
              <a:off x="6210604" y="4305602"/>
              <a:ext cx="394455" cy="195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199" idx="5"/>
              <a:endCxn id="261" idx="1"/>
            </p:cNvCxnSpPr>
            <p:nvPr/>
          </p:nvCxnSpPr>
          <p:spPr>
            <a:xfrm>
              <a:off x="6447670" y="4144735"/>
              <a:ext cx="166069" cy="335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1" idx="4"/>
              <a:endCxn id="260" idx="1"/>
            </p:cNvCxnSpPr>
            <p:nvPr/>
          </p:nvCxnSpPr>
          <p:spPr>
            <a:xfrm>
              <a:off x="6790268" y="4055535"/>
              <a:ext cx="96521" cy="446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8" idx="4"/>
            </p:cNvCxnSpPr>
            <p:nvPr/>
          </p:nvCxnSpPr>
          <p:spPr>
            <a:xfrm>
              <a:off x="7052735" y="4157134"/>
              <a:ext cx="222249" cy="369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02" idx="4"/>
              <a:endCxn id="256" idx="1"/>
            </p:cNvCxnSpPr>
            <p:nvPr/>
          </p:nvCxnSpPr>
          <p:spPr>
            <a:xfrm>
              <a:off x="7298269" y="4030134"/>
              <a:ext cx="153670" cy="265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12" idx="4"/>
              <a:endCxn id="256" idx="7"/>
            </p:cNvCxnSpPr>
            <p:nvPr/>
          </p:nvCxnSpPr>
          <p:spPr>
            <a:xfrm flipH="1">
              <a:off x="7493847" y="3996268"/>
              <a:ext cx="210821" cy="29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13" idx="4"/>
              <a:endCxn id="252" idx="0"/>
            </p:cNvCxnSpPr>
            <p:nvPr/>
          </p:nvCxnSpPr>
          <p:spPr>
            <a:xfrm flipH="1">
              <a:off x="7701493" y="4072468"/>
              <a:ext cx="299509" cy="402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5" idx="0"/>
              <a:endCxn id="248" idx="3"/>
            </p:cNvCxnSpPr>
            <p:nvPr/>
          </p:nvCxnSpPr>
          <p:spPr>
            <a:xfrm flipV="1">
              <a:off x="7586135" y="4791919"/>
              <a:ext cx="18204" cy="321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18" idx="0"/>
              <a:endCxn id="247" idx="4"/>
            </p:cNvCxnSpPr>
            <p:nvPr/>
          </p:nvCxnSpPr>
          <p:spPr>
            <a:xfrm flipH="1" flipV="1">
              <a:off x="7822143" y="4835524"/>
              <a:ext cx="9525" cy="227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46" idx="4"/>
            </p:cNvCxnSpPr>
            <p:nvPr/>
          </p:nvCxnSpPr>
          <p:spPr>
            <a:xfrm flipH="1" flipV="1">
              <a:off x="7984068" y="4864099"/>
              <a:ext cx="20110" cy="2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07" idx="0"/>
              <a:endCxn id="246" idx="5"/>
            </p:cNvCxnSpPr>
            <p:nvPr/>
          </p:nvCxnSpPr>
          <p:spPr>
            <a:xfrm flipH="1" flipV="1">
              <a:off x="8005022" y="4855419"/>
              <a:ext cx="224580" cy="21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09" idx="2"/>
            </p:cNvCxnSpPr>
            <p:nvPr/>
          </p:nvCxnSpPr>
          <p:spPr>
            <a:xfrm flipH="1" flipV="1">
              <a:off x="8139431" y="4643752"/>
              <a:ext cx="335705" cy="2499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10" idx="3"/>
              <a:endCxn id="251" idx="7"/>
            </p:cNvCxnSpPr>
            <p:nvPr/>
          </p:nvCxnSpPr>
          <p:spPr>
            <a:xfrm flipH="1">
              <a:off x="7849447" y="4237869"/>
              <a:ext cx="358687" cy="293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1" idx="2"/>
            </p:cNvCxnSpPr>
            <p:nvPr/>
          </p:nvCxnSpPr>
          <p:spPr>
            <a:xfrm flipH="1">
              <a:off x="8320406" y="4436534"/>
              <a:ext cx="264796" cy="149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9" idx="2"/>
            </p:cNvCxnSpPr>
            <p:nvPr/>
          </p:nvCxnSpPr>
          <p:spPr>
            <a:xfrm flipH="1" flipV="1">
              <a:off x="8329086" y="4606923"/>
              <a:ext cx="273049" cy="10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8088843" y="4593164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5" name="Straight Connector 244"/>
            <p:cNvCxnSpPr>
              <a:stCxn id="244" idx="6"/>
              <a:endCxn id="221" idx="2"/>
            </p:cNvCxnSpPr>
            <p:nvPr/>
          </p:nvCxnSpPr>
          <p:spPr>
            <a:xfrm flipV="1">
              <a:off x="8148111" y="4606923"/>
              <a:ext cx="12170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7954434" y="48048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7792509" y="4776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7595659" y="47413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6"/>
              <a:endCxn id="247" idx="2"/>
            </p:cNvCxnSpPr>
            <p:nvPr/>
          </p:nvCxnSpPr>
          <p:spPr>
            <a:xfrm>
              <a:off x="7654927" y="4770965"/>
              <a:ext cx="137582" cy="3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7" idx="5"/>
              <a:endCxn id="246" idx="1"/>
            </p:cNvCxnSpPr>
            <p:nvPr/>
          </p:nvCxnSpPr>
          <p:spPr>
            <a:xfrm flipV="1">
              <a:off x="7843097" y="4813511"/>
              <a:ext cx="120017" cy="13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98859" y="45222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671859" y="44746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stCxn id="252" idx="5"/>
              <a:endCxn id="251" idx="2"/>
            </p:cNvCxnSpPr>
            <p:nvPr/>
          </p:nvCxnSpPr>
          <p:spPr>
            <a:xfrm>
              <a:off x="7722447" y="4525219"/>
              <a:ext cx="76412" cy="2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7541684" y="4560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7421034" y="44778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7443259" y="428730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4"/>
              <a:endCxn id="255" idx="0"/>
            </p:cNvCxnSpPr>
            <p:nvPr/>
          </p:nvCxnSpPr>
          <p:spPr>
            <a:xfrm flipH="1">
              <a:off x="7450668" y="4346574"/>
              <a:ext cx="22225" cy="131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4" idx="5"/>
              <a:endCxn id="248" idx="0"/>
            </p:cNvCxnSpPr>
            <p:nvPr/>
          </p:nvCxnSpPr>
          <p:spPr>
            <a:xfrm>
              <a:off x="7592272" y="4610944"/>
              <a:ext cx="33021" cy="130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7151159" y="46524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878109" y="44936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605059" y="44714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6512984" y="45952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6754284" y="486198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59" idx="2"/>
              <a:endCxn id="260" idx="5"/>
            </p:cNvCxnSpPr>
            <p:nvPr/>
          </p:nvCxnSpPr>
          <p:spPr>
            <a:xfrm flipH="1" flipV="1">
              <a:off x="6928697" y="4544269"/>
              <a:ext cx="222462" cy="137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6" idx="3"/>
              <a:endCxn id="259" idx="7"/>
            </p:cNvCxnSpPr>
            <p:nvPr/>
          </p:nvCxnSpPr>
          <p:spPr>
            <a:xfrm flipH="1">
              <a:off x="7201747" y="4550619"/>
              <a:ext cx="72392" cy="110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7265459" y="4500031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6773334" y="46873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>
              <a:stCxn id="267" idx="3"/>
              <a:endCxn id="263" idx="7"/>
            </p:cNvCxnSpPr>
            <p:nvPr/>
          </p:nvCxnSpPr>
          <p:spPr>
            <a:xfrm>
              <a:off x="6782014" y="4737944"/>
              <a:ext cx="22858" cy="132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61" idx="4"/>
              <a:endCxn id="262" idx="7"/>
            </p:cNvCxnSpPr>
            <p:nvPr/>
          </p:nvCxnSpPr>
          <p:spPr>
            <a:xfrm flipH="1">
              <a:off x="6563572" y="4530724"/>
              <a:ext cx="71121" cy="7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6738409" y="4573056"/>
              <a:ext cx="59268" cy="5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4"/>
              <a:endCxn id="267" idx="0"/>
            </p:cNvCxnSpPr>
            <p:nvPr/>
          </p:nvCxnSpPr>
          <p:spPr>
            <a:xfrm>
              <a:off x="6768043" y="4632324"/>
              <a:ext cx="34925" cy="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/>
            <p:cNvSpPr/>
            <p:nvPr/>
          </p:nvSpPr>
          <p:spPr>
            <a:xfrm>
              <a:off x="6036734" y="3979334"/>
              <a:ext cx="677333" cy="880533"/>
            </a:xfrm>
            <a:custGeom>
              <a:avLst/>
              <a:gdLst>
                <a:gd name="connsiteX0" fmla="*/ 423333 w 677333"/>
                <a:gd name="connsiteY0" fmla="*/ 0 h 880533"/>
                <a:gd name="connsiteX1" fmla="*/ 423333 w 677333"/>
                <a:gd name="connsiteY1" fmla="*/ 0 h 880533"/>
                <a:gd name="connsiteX2" fmla="*/ 254000 w 677333"/>
                <a:gd name="connsiteY2" fmla="*/ 8466 h 880533"/>
                <a:gd name="connsiteX3" fmla="*/ 152400 w 677333"/>
                <a:gd name="connsiteY3" fmla="*/ 59266 h 880533"/>
                <a:gd name="connsiteX4" fmla="*/ 127000 w 677333"/>
                <a:gd name="connsiteY4" fmla="*/ 67733 h 880533"/>
                <a:gd name="connsiteX5" fmla="*/ 110067 w 677333"/>
                <a:gd name="connsiteY5" fmla="*/ 93133 h 880533"/>
                <a:gd name="connsiteX6" fmla="*/ 84667 w 677333"/>
                <a:gd name="connsiteY6" fmla="*/ 110066 h 880533"/>
                <a:gd name="connsiteX7" fmla="*/ 76200 w 677333"/>
                <a:gd name="connsiteY7" fmla="*/ 135466 h 880533"/>
                <a:gd name="connsiteX8" fmla="*/ 59267 w 677333"/>
                <a:gd name="connsiteY8" fmla="*/ 152400 h 880533"/>
                <a:gd name="connsiteX9" fmla="*/ 33867 w 677333"/>
                <a:gd name="connsiteY9" fmla="*/ 228600 h 880533"/>
                <a:gd name="connsiteX10" fmla="*/ 16933 w 677333"/>
                <a:gd name="connsiteY10" fmla="*/ 287866 h 880533"/>
                <a:gd name="connsiteX11" fmla="*/ 8467 w 677333"/>
                <a:gd name="connsiteY11" fmla="*/ 347133 h 880533"/>
                <a:gd name="connsiteX12" fmla="*/ 0 w 677333"/>
                <a:gd name="connsiteY12" fmla="*/ 389466 h 880533"/>
                <a:gd name="connsiteX13" fmla="*/ 8467 w 677333"/>
                <a:gd name="connsiteY13" fmla="*/ 609600 h 880533"/>
                <a:gd name="connsiteX14" fmla="*/ 33867 w 677333"/>
                <a:gd name="connsiteY14" fmla="*/ 694266 h 880533"/>
                <a:gd name="connsiteX15" fmla="*/ 50800 w 677333"/>
                <a:gd name="connsiteY15" fmla="*/ 745066 h 880533"/>
                <a:gd name="connsiteX16" fmla="*/ 59267 w 677333"/>
                <a:gd name="connsiteY16" fmla="*/ 770466 h 880533"/>
                <a:gd name="connsiteX17" fmla="*/ 76200 w 677333"/>
                <a:gd name="connsiteY17" fmla="*/ 787400 h 880533"/>
                <a:gd name="connsiteX18" fmla="*/ 93133 w 677333"/>
                <a:gd name="connsiteY18" fmla="*/ 838200 h 880533"/>
                <a:gd name="connsiteX19" fmla="*/ 101600 w 677333"/>
                <a:gd name="connsiteY19" fmla="*/ 863600 h 880533"/>
                <a:gd name="connsiteX20" fmla="*/ 127000 w 677333"/>
                <a:gd name="connsiteY20" fmla="*/ 880533 h 880533"/>
                <a:gd name="connsiteX21" fmla="*/ 279400 w 677333"/>
                <a:gd name="connsiteY21" fmla="*/ 872066 h 880533"/>
                <a:gd name="connsiteX22" fmla="*/ 355600 w 677333"/>
                <a:gd name="connsiteY22" fmla="*/ 846666 h 880533"/>
                <a:gd name="connsiteX23" fmla="*/ 381000 w 677333"/>
                <a:gd name="connsiteY23" fmla="*/ 838200 h 880533"/>
                <a:gd name="connsiteX24" fmla="*/ 431800 w 677333"/>
                <a:gd name="connsiteY24" fmla="*/ 804333 h 880533"/>
                <a:gd name="connsiteX25" fmla="*/ 482600 w 677333"/>
                <a:gd name="connsiteY25" fmla="*/ 787400 h 880533"/>
                <a:gd name="connsiteX26" fmla="*/ 499533 w 677333"/>
                <a:gd name="connsiteY26" fmla="*/ 770466 h 880533"/>
                <a:gd name="connsiteX27" fmla="*/ 550333 w 677333"/>
                <a:gd name="connsiteY27" fmla="*/ 753533 h 880533"/>
                <a:gd name="connsiteX28" fmla="*/ 584200 w 677333"/>
                <a:gd name="connsiteY28" fmla="*/ 719666 h 880533"/>
                <a:gd name="connsiteX29" fmla="*/ 601133 w 677333"/>
                <a:gd name="connsiteY29" fmla="*/ 694266 h 880533"/>
                <a:gd name="connsiteX30" fmla="*/ 618067 w 677333"/>
                <a:gd name="connsiteY30" fmla="*/ 677333 h 880533"/>
                <a:gd name="connsiteX31" fmla="*/ 626533 w 677333"/>
                <a:gd name="connsiteY31" fmla="*/ 651933 h 880533"/>
                <a:gd name="connsiteX32" fmla="*/ 643467 w 677333"/>
                <a:gd name="connsiteY32" fmla="*/ 635000 h 880533"/>
                <a:gd name="connsiteX33" fmla="*/ 660400 w 677333"/>
                <a:gd name="connsiteY33" fmla="*/ 584200 h 880533"/>
                <a:gd name="connsiteX34" fmla="*/ 668867 w 677333"/>
                <a:gd name="connsiteY34" fmla="*/ 558800 h 880533"/>
                <a:gd name="connsiteX35" fmla="*/ 677333 w 677333"/>
                <a:gd name="connsiteY35" fmla="*/ 533400 h 880533"/>
                <a:gd name="connsiteX36" fmla="*/ 668867 w 677333"/>
                <a:gd name="connsiteY36" fmla="*/ 414866 h 880533"/>
                <a:gd name="connsiteX37" fmla="*/ 643467 w 677333"/>
                <a:gd name="connsiteY37" fmla="*/ 330200 h 880533"/>
                <a:gd name="connsiteX38" fmla="*/ 635000 w 677333"/>
                <a:gd name="connsiteY38" fmla="*/ 304800 h 880533"/>
                <a:gd name="connsiteX39" fmla="*/ 618067 w 677333"/>
                <a:gd name="connsiteY39" fmla="*/ 279400 h 880533"/>
                <a:gd name="connsiteX40" fmla="*/ 601133 w 677333"/>
                <a:gd name="connsiteY40" fmla="*/ 245533 h 880533"/>
                <a:gd name="connsiteX41" fmla="*/ 550333 w 677333"/>
                <a:gd name="connsiteY41" fmla="*/ 169333 h 880533"/>
                <a:gd name="connsiteX42" fmla="*/ 533400 w 677333"/>
                <a:gd name="connsiteY42" fmla="*/ 143933 h 880533"/>
                <a:gd name="connsiteX43" fmla="*/ 516467 w 677333"/>
                <a:gd name="connsiteY43" fmla="*/ 118533 h 880533"/>
                <a:gd name="connsiteX44" fmla="*/ 482600 w 677333"/>
                <a:gd name="connsiteY44" fmla="*/ 84666 h 880533"/>
                <a:gd name="connsiteX45" fmla="*/ 457200 w 677333"/>
                <a:gd name="connsiteY45" fmla="*/ 59266 h 880533"/>
                <a:gd name="connsiteX46" fmla="*/ 431800 w 677333"/>
                <a:gd name="connsiteY46" fmla="*/ 42333 h 880533"/>
                <a:gd name="connsiteX47" fmla="*/ 423333 w 677333"/>
                <a:gd name="connsiteY47" fmla="*/ 0 h 88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333" h="880533">
                  <a:moveTo>
                    <a:pt x="423333" y="0"/>
                  </a:moveTo>
                  <a:lnTo>
                    <a:pt x="423333" y="0"/>
                  </a:lnTo>
                  <a:cubicBezTo>
                    <a:pt x="366889" y="2822"/>
                    <a:pt x="310142" y="1988"/>
                    <a:pt x="254000" y="8466"/>
                  </a:cubicBezTo>
                  <a:cubicBezTo>
                    <a:pt x="165947" y="18626"/>
                    <a:pt x="238513" y="30561"/>
                    <a:pt x="152400" y="59266"/>
                  </a:cubicBezTo>
                  <a:lnTo>
                    <a:pt x="127000" y="67733"/>
                  </a:lnTo>
                  <a:cubicBezTo>
                    <a:pt x="121356" y="76200"/>
                    <a:pt x="117262" y="85938"/>
                    <a:pt x="110067" y="93133"/>
                  </a:cubicBezTo>
                  <a:cubicBezTo>
                    <a:pt x="102872" y="100328"/>
                    <a:pt x="91024" y="102120"/>
                    <a:pt x="84667" y="110066"/>
                  </a:cubicBezTo>
                  <a:cubicBezTo>
                    <a:pt x="79092" y="117035"/>
                    <a:pt x="80792" y="127813"/>
                    <a:pt x="76200" y="135466"/>
                  </a:cubicBezTo>
                  <a:cubicBezTo>
                    <a:pt x="72093" y="142311"/>
                    <a:pt x="64911" y="146755"/>
                    <a:pt x="59267" y="152400"/>
                  </a:cubicBezTo>
                  <a:lnTo>
                    <a:pt x="33867" y="228600"/>
                  </a:lnTo>
                  <a:cubicBezTo>
                    <a:pt x="26613" y="250363"/>
                    <a:pt x="21185" y="264477"/>
                    <a:pt x="16933" y="287866"/>
                  </a:cubicBezTo>
                  <a:cubicBezTo>
                    <a:pt x="13363" y="307500"/>
                    <a:pt x="11748" y="327448"/>
                    <a:pt x="8467" y="347133"/>
                  </a:cubicBezTo>
                  <a:cubicBezTo>
                    <a:pt x="6101" y="361328"/>
                    <a:pt x="2822" y="375355"/>
                    <a:pt x="0" y="389466"/>
                  </a:cubicBezTo>
                  <a:cubicBezTo>
                    <a:pt x="2822" y="462844"/>
                    <a:pt x="3582" y="536330"/>
                    <a:pt x="8467" y="609600"/>
                  </a:cubicBezTo>
                  <a:cubicBezTo>
                    <a:pt x="9534" y="625599"/>
                    <a:pt x="31244" y="686397"/>
                    <a:pt x="33867" y="694266"/>
                  </a:cubicBezTo>
                  <a:lnTo>
                    <a:pt x="50800" y="745066"/>
                  </a:lnTo>
                  <a:cubicBezTo>
                    <a:pt x="53622" y="753533"/>
                    <a:pt x="52956" y="764155"/>
                    <a:pt x="59267" y="770466"/>
                  </a:cubicBezTo>
                  <a:lnTo>
                    <a:pt x="76200" y="787400"/>
                  </a:lnTo>
                  <a:lnTo>
                    <a:pt x="93133" y="838200"/>
                  </a:lnTo>
                  <a:cubicBezTo>
                    <a:pt x="95955" y="846667"/>
                    <a:pt x="94174" y="858650"/>
                    <a:pt x="101600" y="863600"/>
                  </a:cubicBezTo>
                  <a:lnTo>
                    <a:pt x="127000" y="880533"/>
                  </a:lnTo>
                  <a:cubicBezTo>
                    <a:pt x="177800" y="877711"/>
                    <a:pt x="228915" y="878377"/>
                    <a:pt x="279400" y="872066"/>
                  </a:cubicBezTo>
                  <a:cubicBezTo>
                    <a:pt x="279408" y="872065"/>
                    <a:pt x="342896" y="850900"/>
                    <a:pt x="355600" y="846666"/>
                  </a:cubicBezTo>
                  <a:lnTo>
                    <a:pt x="381000" y="838200"/>
                  </a:lnTo>
                  <a:cubicBezTo>
                    <a:pt x="397933" y="826911"/>
                    <a:pt x="412493" y="810769"/>
                    <a:pt x="431800" y="804333"/>
                  </a:cubicBezTo>
                  <a:lnTo>
                    <a:pt x="482600" y="787400"/>
                  </a:lnTo>
                  <a:cubicBezTo>
                    <a:pt x="488244" y="781755"/>
                    <a:pt x="492393" y="774036"/>
                    <a:pt x="499533" y="770466"/>
                  </a:cubicBezTo>
                  <a:cubicBezTo>
                    <a:pt x="515498" y="762483"/>
                    <a:pt x="550333" y="753533"/>
                    <a:pt x="550333" y="753533"/>
                  </a:cubicBezTo>
                  <a:cubicBezTo>
                    <a:pt x="568807" y="698114"/>
                    <a:pt x="543149" y="752507"/>
                    <a:pt x="584200" y="719666"/>
                  </a:cubicBezTo>
                  <a:cubicBezTo>
                    <a:pt x="592146" y="713309"/>
                    <a:pt x="594776" y="702212"/>
                    <a:pt x="601133" y="694266"/>
                  </a:cubicBezTo>
                  <a:cubicBezTo>
                    <a:pt x="606120" y="688033"/>
                    <a:pt x="612422" y="682977"/>
                    <a:pt x="618067" y="677333"/>
                  </a:cubicBezTo>
                  <a:cubicBezTo>
                    <a:pt x="620889" y="668866"/>
                    <a:pt x="621941" y="659586"/>
                    <a:pt x="626533" y="651933"/>
                  </a:cubicBezTo>
                  <a:cubicBezTo>
                    <a:pt x="630640" y="645088"/>
                    <a:pt x="639897" y="642140"/>
                    <a:pt x="643467" y="635000"/>
                  </a:cubicBezTo>
                  <a:cubicBezTo>
                    <a:pt x="651450" y="619035"/>
                    <a:pt x="654756" y="601133"/>
                    <a:pt x="660400" y="584200"/>
                  </a:cubicBezTo>
                  <a:lnTo>
                    <a:pt x="668867" y="558800"/>
                  </a:lnTo>
                  <a:lnTo>
                    <a:pt x="677333" y="533400"/>
                  </a:lnTo>
                  <a:cubicBezTo>
                    <a:pt x="674511" y="493889"/>
                    <a:pt x="673241" y="454236"/>
                    <a:pt x="668867" y="414866"/>
                  </a:cubicBezTo>
                  <a:cubicBezTo>
                    <a:pt x="666735" y="395677"/>
                    <a:pt x="647721" y="342962"/>
                    <a:pt x="643467" y="330200"/>
                  </a:cubicBezTo>
                  <a:cubicBezTo>
                    <a:pt x="640645" y="321733"/>
                    <a:pt x="639950" y="312226"/>
                    <a:pt x="635000" y="304800"/>
                  </a:cubicBezTo>
                  <a:cubicBezTo>
                    <a:pt x="629356" y="296333"/>
                    <a:pt x="623116" y="288235"/>
                    <a:pt x="618067" y="279400"/>
                  </a:cubicBezTo>
                  <a:cubicBezTo>
                    <a:pt x="611805" y="268441"/>
                    <a:pt x="607627" y="256356"/>
                    <a:pt x="601133" y="245533"/>
                  </a:cubicBezTo>
                  <a:cubicBezTo>
                    <a:pt x="601108" y="245491"/>
                    <a:pt x="558813" y="182053"/>
                    <a:pt x="550333" y="169333"/>
                  </a:cubicBezTo>
                  <a:lnTo>
                    <a:pt x="533400" y="143933"/>
                  </a:lnTo>
                  <a:cubicBezTo>
                    <a:pt x="527756" y="135466"/>
                    <a:pt x="523662" y="125728"/>
                    <a:pt x="516467" y="118533"/>
                  </a:cubicBezTo>
                  <a:lnTo>
                    <a:pt x="482600" y="84666"/>
                  </a:lnTo>
                  <a:cubicBezTo>
                    <a:pt x="474133" y="76199"/>
                    <a:pt x="467163" y="65908"/>
                    <a:pt x="457200" y="59266"/>
                  </a:cubicBezTo>
                  <a:lnTo>
                    <a:pt x="431800" y="42333"/>
                  </a:lnTo>
                  <a:cubicBezTo>
                    <a:pt x="411366" y="11682"/>
                    <a:pt x="424744" y="7056"/>
                    <a:pt x="423333" y="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231467" y="4529667"/>
              <a:ext cx="650904" cy="794016"/>
            </a:xfrm>
            <a:custGeom>
              <a:avLst/>
              <a:gdLst>
                <a:gd name="connsiteX0" fmla="*/ 643467 w 650904"/>
                <a:gd name="connsiteY0" fmla="*/ 787400 h 794016"/>
                <a:gd name="connsiteX1" fmla="*/ 635000 w 650904"/>
                <a:gd name="connsiteY1" fmla="*/ 643467 h 794016"/>
                <a:gd name="connsiteX2" fmla="*/ 618067 w 650904"/>
                <a:gd name="connsiteY2" fmla="*/ 592667 h 794016"/>
                <a:gd name="connsiteX3" fmla="*/ 601133 w 650904"/>
                <a:gd name="connsiteY3" fmla="*/ 575734 h 794016"/>
                <a:gd name="connsiteX4" fmla="*/ 592667 w 650904"/>
                <a:gd name="connsiteY4" fmla="*/ 533400 h 794016"/>
                <a:gd name="connsiteX5" fmla="*/ 609600 w 650904"/>
                <a:gd name="connsiteY5" fmla="*/ 321734 h 794016"/>
                <a:gd name="connsiteX6" fmla="*/ 618067 w 650904"/>
                <a:gd name="connsiteY6" fmla="*/ 279400 h 794016"/>
                <a:gd name="connsiteX7" fmla="*/ 635000 w 650904"/>
                <a:gd name="connsiteY7" fmla="*/ 211667 h 794016"/>
                <a:gd name="connsiteX8" fmla="*/ 626533 w 650904"/>
                <a:gd name="connsiteY8" fmla="*/ 67734 h 794016"/>
                <a:gd name="connsiteX9" fmla="*/ 618067 w 650904"/>
                <a:gd name="connsiteY9" fmla="*/ 42334 h 794016"/>
                <a:gd name="connsiteX10" fmla="*/ 575733 w 650904"/>
                <a:gd name="connsiteY10" fmla="*/ 8467 h 794016"/>
                <a:gd name="connsiteX11" fmla="*/ 550333 w 650904"/>
                <a:gd name="connsiteY11" fmla="*/ 0 h 794016"/>
                <a:gd name="connsiteX12" fmla="*/ 516467 w 650904"/>
                <a:gd name="connsiteY12" fmla="*/ 8467 h 794016"/>
                <a:gd name="connsiteX13" fmla="*/ 482600 w 650904"/>
                <a:gd name="connsiteY13" fmla="*/ 42334 h 794016"/>
                <a:gd name="connsiteX14" fmla="*/ 474133 w 650904"/>
                <a:gd name="connsiteY14" fmla="*/ 67734 h 794016"/>
                <a:gd name="connsiteX15" fmla="*/ 465667 w 650904"/>
                <a:gd name="connsiteY15" fmla="*/ 169334 h 794016"/>
                <a:gd name="connsiteX16" fmla="*/ 448733 w 650904"/>
                <a:gd name="connsiteY16" fmla="*/ 186267 h 794016"/>
                <a:gd name="connsiteX17" fmla="*/ 423333 w 650904"/>
                <a:gd name="connsiteY17" fmla="*/ 203200 h 794016"/>
                <a:gd name="connsiteX18" fmla="*/ 406400 w 650904"/>
                <a:gd name="connsiteY18" fmla="*/ 220134 h 794016"/>
                <a:gd name="connsiteX19" fmla="*/ 355600 w 650904"/>
                <a:gd name="connsiteY19" fmla="*/ 254000 h 794016"/>
                <a:gd name="connsiteX20" fmla="*/ 279400 w 650904"/>
                <a:gd name="connsiteY20" fmla="*/ 279400 h 794016"/>
                <a:gd name="connsiteX21" fmla="*/ 254000 w 650904"/>
                <a:gd name="connsiteY21" fmla="*/ 287867 h 794016"/>
                <a:gd name="connsiteX22" fmla="*/ 228600 w 650904"/>
                <a:gd name="connsiteY22" fmla="*/ 296334 h 794016"/>
                <a:gd name="connsiteX23" fmla="*/ 101600 w 650904"/>
                <a:gd name="connsiteY23" fmla="*/ 321734 h 794016"/>
                <a:gd name="connsiteX24" fmla="*/ 76200 w 650904"/>
                <a:gd name="connsiteY24" fmla="*/ 330200 h 794016"/>
                <a:gd name="connsiteX25" fmla="*/ 8467 w 650904"/>
                <a:gd name="connsiteY25" fmla="*/ 389467 h 794016"/>
                <a:gd name="connsiteX26" fmla="*/ 0 w 650904"/>
                <a:gd name="connsiteY26" fmla="*/ 414867 h 794016"/>
                <a:gd name="connsiteX27" fmla="*/ 8467 w 650904"/>
                <a:gd name="connsiteY27" fmla="*/ 550334 h 794016"/>
                <a:gd name="connsiteX28" fmla="*/ 59267 w 650904"/>
                <a:gd name="connsiteY28" fmla="*/ 618067 h 794016"/>
                <a:gd name="connsiteX29" fmla="*/ 67733 w 650904"/>
                <a:gd name="connsiteY29" fmla="*/ 643467 h 794016"/>
                <a:gd name="connsiteX30" fmla="*/ 118533 w 650904"/>
                <a:gd name="connsiteY30" fmla="*/ 660400 h 794016"/>
                <a:gd name="connsiteX31" fmla="*/ 135467 w 650904"/>
                <a:gd name="connsiteY31" fmla="*/ 677334 h 794016"/>
                <a:gd name="connsiteX32" fmla="*/ 203200 w 650904"/>
                <a:gd name="connsiteY32" fmla="*/ 694267 h 794016"/>
                <a:gd name="connsiteX33" fmla="*/ 279400 w 650904"/>
                <a:gd name="connsiteY33" fmla="*/ 711200 h 794016"/>
                <a:gd name="connsiteX34" fmla="*/ 313267 w 650904"/>
                <a:gd name="connsiteY34" fmla="*/ 719667 h 794016"/>
                <a:gd name="connsiteX35" fmla="*/ 355600 w 650904"/>
                <a:gd name="connsiteY35" fmla="*/ 728134 h 794016"/>
                <a:gd name="connsiteX36" fmla="*/ 406400 w 650904"/>
                <a:gd name="connsiteY36" fmla="*/ 745067 h 794016"/>
                <a:gd name="connsiteX37" fmla="*/ 431800 w 650904"/>
                <a:gd name="connsiteY37" fmla="*/ 753534 h 794016"/>
                <a:gd name="connsiteX38" fmla="*/ 524933 w 650904"/>
                <a:gd name="connsiteY38" fmla="*/ 770467 h 794016"/>
                <a:gd name="connsiteX39" fmla="*/ 643467 w 650904"/>
                <a:gd name="connsiteY39" fmla="*/ 787400 h 79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50904" h="794016">
                  <a:moveTo>
                    <a:pt x="643467" y="787400"/>
                  </a:moveTo>
                  <a:cubicBezTo>
                    <a:pt x="661812" y="766233"/>
                    <a:pt x="641216" y="691124"/>
                    <a:pt x="635000" y="643467"/>
                  </a:cubicBezTo>
                  <a:cubicBezTo>
                    <a:pt x="632691" y="625768"/>
                    <a:pt x="630689" y="605288"/>
                    <a:pt x="618067" y="592667"/>
                  </a:cubicBezTo>
                  <a:lnTo>
                    <a:pt x="601133" y="575734"/>
                  </a:lnTo>
                  <a:cubicBezTo>
                    <a:pt x="598311" y="561623"/>
                    <a:pt x="592667" y="547791"/>
                    <a:pt x="592667" y="533400"/>
                  </a:cubicBezTo>
                  <a:cubicBezTo>
                    <a:pt x="592667" y="326277"/>
                    <a:pt x="588510" y="416633"/>
                    <a:pt x="609600" y="321734"/>
                  </a:cubicBezTo>
                  <a:cubicBezTo>
                    <a:pt x="612722" y="307686"/>
                    <a:pt x="614831" y="293422"/>
                    <a:pt x="618067" y="279400"/>
                  </a:cubicBezTo>
                  <a:cubicBezTo>
                    <a:pt x="623300" y="256723"/>
                    <a:pt x="635000" y="211667"/>
                    <a:pt x="635000" y="211667"/>
                  </a:cubicBezTo>
                  <a:cubicBezTo>
                    <a:pt x="632178" y="163689"/>
                    <a:pt x="631315" y="115556"/>
                    <a:pt x="626533" y="67734"/>
                  </a:cubicBezTo>
                  <a:cubicBezTo>
                    <a:pt x="625645" y="58854"/>
                    <a:pt x="622659" y="49987"/>
                    <a:pt x="618067" y="42334"/>
                  </a:cubicBezTo>
                  <a:cubicBezTo>
                    <a:pt x="611317" y="31083"/>
                    <a:pt x="585622" y="13412"/>
                    <a:pt x="575733" y="8467"/>
                  </a:cubicBezTo>
                  <a:cubicBezTo>
                    <a:pt x="567751" y="4476"/>
                    <a:pt x="558800" y="2822"/>
                    <a:pt x="550333" y="0"/>
                  </a:cubicBezTo>
                  <a:cubicBezTo>
                    <a:pt x="539044" y="2822"/>
                    <a:pt x="526334" y="2300"/>
                    <a:pt x="516467" y="8467"/>
                  </a:cubicBezTo>
                  <a:cubicBezTo>
                    <a:pt x="502929" y="16929"/>
                    <a:pt x="482600" y="42334"/>
                    <a:pt x="482600" y="42334"/>
                  </a:cubicBezTo>
                  <a:cubicBezTo>
                    <a:pt x="479778" y="50801"/>
                    <a:pt x="475312" y="58888"/>
                    <a:pt x="474133" y="67734"/>
                  </a:cubicBezTo>
                  <a:cubicBezTo>
                    <a:pt x="469642" y="101420"/>
                    <a:pt x="472788" y="136104"/>
                    <a:pt x="465667" y="169334"/>
                  </a:cubicBezTo>
                  <a:cubicBezTo>
                    <a:pt x="463994" y="177139"/>
                    <a:pt x="454966" y="181280"/>
                    <a:pt x="448733" y="186267"/>
                  </a:cubicBezTo>
                  <a:cubicBezTo>
                    <a:pt x="440787" y="192624"/>
                    <a:pt x="431279" y="196843"/>
                    <a:pt x="423333" y="203200"/>
                  </a:cubicBezTo>
                  <a:cubicBezTo>
                    <a:pt x="417100" y="208187"/>
                    <a:pt x="412786" y="215344"/>
                    <a:pt x="406400" y="220134"/>
                  </a:cubicBezTo>
                  <a:cubicBezTo>
                    <a:pt x="390119" y="232345"/>
                    <a:pt x="374907" y="247564"/>
                    <a:pt x="355600" y="254000"/>
                  </a:cubicBezTo>
                  <a:lnTo>
                    <a:pt x="279400" y="279400"/>
                  </a:lnTo>
                  <a:lnTo>
                    <a:pt x="254000" y="287867"/>
                  </a:lnTo>
                  <a:cubicBezTo>
                    <a:pt x="245533" y="290689"/>
                    <a:pt x="237403" y="294867"/>
                    <a:pt x="228600" y="296334"/>
                  </a:cubicBezTo>
                  <a:cubicBezTo>
                    <a:pt x="186041" y="303427"/>
                    <a:pt x="143177" y="309855"/>
                    <a:pt x="101600" y="321734"/>
                  </a:cubicBezTo>
                  <a:cubicBezTo>
                    <a:pt x="93019" y="324186"/>
                    <a:pt x="84667" y="327378"/>
                    <a:pt x="76200" y="330200"/>
                  </a:cubicBezTo>
                  <a:cubicBezTo>
                    <a:pt x="38099" y="355601"/>
                    <a:pt x="26106" y="354189"/>
                    <a:pt x="8467" y="389467"/>
                  </a:cubicBezTo>
                  <a:cubicBezTo>
                    <a:pt x="4476" y="397449"/>
                    <a:pt x="2822" y="406400"/>
                    <a:pt x="0" y="414867"/>
                  </a:cubicBezTo>
                  <a:cubicBezTo>
                    <a:pt x="2822" y="460023"/>
                    <a:pt x="-1560" y="506215"/>
                    <a:pt x="8467" y="550334"/>
                  </a:cubicBezTo>
                  <a:cubicBezTo>
                    <a:pt x="14099" y="575116"/>
                    <a:pt x="40753" y="599554"/>
                    <a:pt x="59267" y="618067"/>
                  </a:cubicBezTo>
                  <a:cubicBezTo>
                    <a:pt x="62089" y="626534"/>
                    <a:pt x="60471" y="638280"/>
                    <a:pt x="67733" y="643467"/>
                  </a:cubicBezTo>
                  <a:cubicBezTo>
                    <a:pt x="82258" y="653842"/>
                    <a:pt x="118533" y="660400"/>
                    <a:pt x="118533" y="660400"/>
                  </a:cubicBezTo>
                  <a:cubicBezTo>
                    <a:pt x="124178" y="666045"/>
                    <a:pt x="128055" y="674369"/>
                    <a:pt x="135467" y="677334"/>
                  </a:cubicBezTo>
                  <a:cubicBezTo>
                    <a:pt x="157075" y="685977"/>
                    <a:pt x="181122" y="686907"/>
                    <a:pt x="203200" y="694267"/>
                  </a:cubicBezTo>
                  <a:cubicBezTo>
                    <a:pt x="252633" y="710745"/>
                    <a:pt x="204894" y="696299"/>
                    <a:pt x="279400" y="711200"/>
                  </a:cubicBezTo>
                  <a:cubicBezTo>
                    <a:pt x="290810" y="713482"/>
                    <a:pt x="301908" y="717143"/>
                    <a:pt x="313267" y="719667"/>
                  </a:cubicBezTo>
                  <a:cubicBezTo>
                    <a:pt x="327315" y="722789"/>
                    <a:pt x="341717" y="724348"/>
                    <a:pt x="355600" y="728134"/>
                  </a:cubicBezTo>
                  <a:cubicBezTo>
                    <a:pt x="372820" y="732830"/>
                    <a:pt x="389467" y="739423"/>
                    <a:pt x="406400" y="745067"/>
                  </a:cubicBezTo>
                  <a:cubicBezTo>
                    <a:pt x="414867" y="747889"/>
                    <a:pt x="423049" y="751784"/>
                    <a:pt x="431800" y="753534"/>
                  </a:cubicBezTo>
                  <a:cubicBezTo>
                    <a:pt x="449050" y="756984"/>
                    <a:pt x="509942" y="769634"/>
                    <a:pt x="524933" y="770467"/>
                  </a:cubicBezTo>
                  <a:cubicBezTo>
                    <a:pt x="558748" y="772346"/>
                    <a:pt x="625122" y="808567"/>
                    <a:pt x="643467" y="7874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654800" y="3835288"/>
              <a:ext cx="740892" cy="1498713"/>
            </a:xfrm>
            <a:custGeom>
              <a:avLst/>
              <a:gdLst>
                <a:gd name="connsiteX0" fmla="*/ 211667 w 740892"/>
                <a:gd name="connsiteY0" fmla="*/ 113 h 1498713"/>
                <a:gd name="connsiteX1" fmla="*/ 118534 w 740892"/>
                <a:gd name="connsiteY1" fmla="*/ 25513 h 1498713"/>
                <a:gd name="connsiteX2" fmla="*/ 67734 w 740892"/>
                <a:gd name="connsiteY2" fmla="*/ 42446 h 1498713"/>
                <a:gd name="connsiteX3" fmla="*/ 16934 w 740892"/>
                <a:gd name="connsiteY3" fmla="*/ 101713 h 1498713"/>
                <a:gd name="connsiteX4" fmla="*/ 0 w 740892"/>
                <a:gd name="connsiteY4" fmla="*/ 152513 h 1498713"/>
                <a:gd name="connsiteX5" fmla="*/ 16934 w 740892"/>
                <a:gd name="connsiteY5" fmla="*/ 330313 h 1498713"/>
                <a:gd name="connsiteX6" fmla="*/ 25400 w 740892"/>
                <a:gd name="connsiteY6" fmla="*/ 355713 h 1498713"/>
                <a:gd name="connsiteX7" fmla="*/ 42334 w 740892"/>
                <a:gd name="connsiteY7" fmla="*/ 381113 h 1498713"/>
                <a:gd name="connsiteX8" fmla="*/ 67734 w 740892"/>
                <a:gd name="connsiteY8" fmla="*/ 440379 h 1498713"/>
                <a:gd name="connsiteX9" fmla="*/ 93134 w 740892"/>
                <a:gd name="connsiteY9" fmla="*/ 482713 h 1498713"/>
                <a:gd name="connsiteX10" fmla="*/ 110067 w 740892"/>
                <a:gd name="connsiteY10" fmla="*/ 533513 h 1498713"/>
                <a:gd name="connsiteX11" fmla="*/ 118534 w 740892"/>
                <a:gd name="connsiteY11" fmla="*/ 558913 h 1498713"/>
                <a:gd name="connsiteX12" fmla="*/ 143934 w 740892"/>
                <a:gd name="connsiteY12" fmla="*/ 609713 h 1498713"/>
                <a:gd name="connsiteX13" fmla="*/ 160867 w 740892"/>
                <a:gd name="connsiteY13" fmla="*/ 635113 h 1498713"/>
                <a:gd name="connsiteX14" fmla="*/ 194734 w 740892"/>
                <a:gd name="connsiteY14" fmla="*/ 702846 h 1498713"/>
                <a:gd name="connsiteX15" fmla="*/ 203200 w 740892"/>
                <a:gd name="connsiteY15" fmla="*/ 728246 h 1498713"/>
                <a:gd name="connsiteX16" fmla="*/ 237067 w 740892"/>
                <a:gd name="connsiteY16" fmla="*/ 779046 h 1498713"/>
                <a:gd name="connsiteX17" fmla="*/ 245534 w 740892"/>
                <a:gd name="connsiteY17" fmla="*/ 804446 h 1498713"/>
                <a:gd name="connsiteX18" fmla="*/ 262467 w 740892"/>
                <a:gd name="connsiteY18" fmla="*/ 829846 h 1498713"/>
                <a:gd name="connsiteX19" fmla="*/ 279400 w 740892"/>
                <a:gd name="connsiteY19" fmla="*/ 880646 h 1498713"/>
                <a:gd name="connsiteX20" fmla="*/ 287867 w 740892"/>
                <a:gd name="connsiteY20" fmla="*/ 999179 h 1498713"/>
                <a:gd name="connsiteX21" fmla="*/ 270934 w 740892"/>
                <a:gd name="connsiteY21" fmla="*/ 1303979 h 1498713"/>
                <a:gd name="connsiteX22" fmla="*/ 279400 w 740892"/>
                <a:gd name="connsiteY22" fmla="*/ 1414046 h 1498713"/>
                <a:gd name="connsiteX23" fmla="*/ 296334 w 740892"/>
                <a:gd name="connsiteY23" fmla="*/ 1430979 h 1498713"/>
                <a:gd name="connsiteX24" fmla="*/ 330200 w 740892"/>
                <a:gd name="connsiteY24" fmla="*/ 1464846 h 1498713"/>
                <a:gd name="connsiteX25" fmla="*/ 347134 w 740892"/>
                <a:gd name="connsiteY25" fmla="*/ 1481779 h 1498713"/>
                <a:gd name="connsiteX26" fmla="*/ 406400 w 740892"/>
                <a:gd name="connsiteY26" fmla="*/ 1498713 h 1498713"/>
                <a:gd name="connsiteX27" fmla="*/ 685800 w 740892"/>
                <a:gd name="connsiteY27" fmla="*/ 1490246 h 1498713"/>
                <a:gd name="connsiteX28" fmla="*/ 702734 w 740892"/>
                <a:gd name="connsiteY28" fmla="*/ 1473313 h 1498713"/>
                <a:gd name="connsiteX29" fmla="*/ 719667 w 740892"/>
                <a:gd name="connsiteY29" fmla="*/ 1422513 h 1498713"/>
                <a:gd name="connsiteX30" fmla="*/ 728134 w 740892"/>
                <a:gd name="connsiteY30" fmla="*/ 1397113 h 1498713"/>
                <a:gd name="connsiteX31" fmla="*/ 728134 w 740892"/>
                <a:gd name="connsiteY31" fmla="*/ 787513 h 1498713"/>
                <a:gd name="connsiteX32" fmla="*/ 711200 w 740892"/>
                <a:gd name="connsiteY32" fmla="*/ 736713 h 1498713"/>
                <a:gd name="connsiteX33" fmla="*/ 694267 w 740892"/>
                <a:gd name="connsiteY33" fmla="*/ 685913 h 1498713"/>
                <a:gd name="connsiteX34" fmla="*/ 677334 w 740892"/>
                <a:gd name="connsiteY34" fmla="*/ 668979 h 1498713"/>
                <a:gd name="connsiteX35" fmla="*/ 651934 w 740892"/>
                <a:gd name="connsiteY35" fmla="*/ 618179 h 1498713"/>
                <a:gd name="connsiteX36" fmla="*/ 635000 w 740892"/>
                <a:gd name="connsiteY36" fmla="*/ 567379 h 1498713"/>
                <a:gd name="connsiteX37" fmla="*/ 618067 w 740892"/>
                <a:gd name="connsiteY37" fmla="*/ 541979 h 1498713"/>
                <a:gd name="connsiteX38" fmla="*/ 609600 w 740892"/>
                <a:gd name="connsiteY38" fmla="*/ 516579 h 1498713"/>
                <a:gd name="connsiteX39" fmla="*/ 558800 w 740892"/>
                <a:gd name="connsiteY39" fmla="*/ 448846 h 1498713"/>
                <a:gd name="connsiteX40" fmla="*/ 550334 w 740892"/>
                <a:gd name="connsiteY40" fmla="*/ 423446 h 1498713"/>
                <a:gd name="connsiteX41" fmla="*/ 516467 w 740892"/>
                <a:gd name="connsiteY41" fmla="*/ 372646 h 1498713"/>
                <a:gd name="connsiteX42" fmla="*/ 491067 w 740892"/>
                <a:gd name="connsiteY42" fmla="*/ 321846 h 1498713"/>
                <a:gd name="connsiteX43" fmla="*/ 482600 w 740892"/>
                <a:gd name="connsiteY43" fmla="*/ 296446 h 1498713"/>
                <a:gd name="connsiteX44" fmla="*/ 465667 w 740892"/>
                <a:gd name="connsiteY44" fmla="*/ 271046 h 1498713"/>
                <a:gd name="connsiteX45" fmla="*/ 457200 w 740892"/>
                <a:gd name="connsiteY45" fmla="*/ 245646 h 1498713"/>
                <a:gd name="connsiteX46" fmla="*/ 440267 w 740892"/>
                <a:gd name="connsiteY46" fmla="*/ 220246 h 1498713"/>
                <a:gd name="connsiteX47" fmla="*/ 397934 w 740892"/>
                <a:gd name="connsiteY47" fmla="*/ 144046 h 1498713"/>
                <a:gd name="connsiteX48" fmla="*/ 364067 w 740892"/>
                <a:gd name="connsiteY48" fmla="*/ 110179 h 1498713"/>
                <a:gd name="connsiteX49" fmla="*/ 313267 w 740892"/>
                <a:gd name="connsiteY49" fmla="*/ 67846 h 1498713"/>
                <a:gd name="connsiteX50" fmla="*/ 262467 w 740892"/>
                <a:gd name="connsiteY50" fmla="*/ 50913 h 1498713"/>
                <a:gd name="connsiteX51" fmla="*/ 237067 w 740892"/>
                <a:gd name="connsiteY51" fmla="*/ 42446 h 1498713"/>
                <a:gd name="connsiteX52" fmla="*/ 220134 w 740892"/>
                <a:gd name="connsiteY52" fmla="*/ 17046 h 1498713"/>
                <a:gd name="connsiteX53" fmla="*/ 211667 w 740892"/>
                <a:gd name="connsiteY53" fmla="*/ 113 h 149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40892" h="1498713">
                  <a:moveTo>
                    <a:pt x="211667" y="113"/>
                  </a:moveTo>
                  <a:cubicBezTo>
                    <a:pt x="194734" y="1524"/>
                    <a:pt x="149405" y="16433"/>
                    <a:pt x="118534" y="25513"/>
                  </a:cubicBezTo>
                  <a:cubicBezTo>
                    <a:pt x="101410" y="30549"/>
                    <a:pt x="67734" y="42446"/>
                    <a:pt x="67734" y="42446"/>
                  </a:cubicBezTo>
                  <a:cubicBezTo>
                    <a:pt x="50947" y="59233"/>
                    <a:pt x="27250" y="78502"/>
                    <a:pt x="16934" y="101713"/>
                  </a:cubicBezTo>
                  <a:cubicBezTo>
                    <a:pt x="9685" y="118024"/>
                    <a:pt x="0" y="152513"/>
                    <a:pt x="0" y="152513"/>
                  </a:cubicBezTo>
                  <a:cubicBezTo>
                    <a:pt x="6073" y="255752"/>
                    <a:pt x="-2445" y="262486"/>
                    <a:pt x="16934" y="330313"/>
                  </a:cubicBezTo>
                  <a:cubicBezTo>
                    <a:pt x="19386" y="338894"/>
                    <a:pt x="21409" y="347731"/>
                    <a:pt x="25400" y="355713"/>
                  </a:cubicBezTo>
                  <a:cubicBezTo>
                    <a:pt x="29951" y="364815"/>
                    <a:pt x="36689" y="372646"/>
                    <a:pt x="42334" y="381113"/>
                  </a:cubicBezTo>
                  <a:cubicBezTo>
                    <a:pt x="59954" y="451598"/>
                    <a:pt x="38498" y="381907"/>
                    <a:pt x="67734" y="440379"/>
                  </a:cubicBezTo>
                  <a:cubicBezTo>
                    <a:pt x="89717" y="484345"/>
                    <a:pt x="60057" y="449636"/>
                    <a:pt x="93134" y="482713"/>
                  </a:cubicBezTo>
                  <a:lnTo>
                    <a:pt x="110067" y="533513"/>
                  </a:lnTo>
                  <a:cubicBezTo>
                    <a:pt x="112889" y="541980"/>
                    <a:pt x="113584" y="551487"/>
                    <a:pt x="118534" y="558913"/>
                  </a:cubicBezTo>
                  <a:cubicBezTo>
                    <a:pt x="167061" y="631705"/>
                    <a:pt x="108881" y="539606"/>
                    <a:pt x="143934" y="609713"/>
                  </a:cubicBezTo>
                  <a:cubicBezTo>
                    <a:pt x="148485" y="618814"/>
                    <a:pt x="156734" y="625814"/>
                    <a:pt x="160867" y="635113"/>
                  </a:cubicBezTo>
                  <a:cubicBezTo>
                    <a:pt x="191998" y="705159"/>
                    <a:pt x="159958" y="668072"/>
                    <a:pt x="194734" y="702846"/>
                  </a:cubicBezTo>
                  <a:cubicBezTo>
                    <a:pt x="197556" y="711313"/>
                    <a:pt x="198866" y="720444"/>
                    <a:pt x="203200" y="728246"/>
                  </a:cubicBezTo>
                  <a:cubicBezTo>
                    <a:pt x="213083" y="746036"/>
                    <a:pt x="230631" y="759739"/>
                    <a:pt x="237067" y="779046"/>
                  </a:cubicBezTo>
                  <a:cubicBezTo>
                    <a:pt x="239889" y="787513"/>
                    <a:pt x="241543" y="796464"/>
                    <a:pt x="245534" y="804446"/>
                  </a:cubicBezTo>
                  <a:cubicBezTo>
                    <a:pt x="250085" y="813547"/>
                    <a:pt x="258334" y="820547"/>
                    <a:pt x="262467" y="829846"/>
                  </a:cubicBezTo>
                  <a:cubicBezTo>
                    <a:pt x="269716" y="846157"/>
                    <a:pt x="279400" y="880646"/>
                    <a:pt x="279400" y="880646"/>
                  </a:cubicBezTo>
                  <a:cubicBezTo>
                    <a:pt x="282222" y="920157"/>
                    <a:pt x="287867" y="959567"/>
                    <a:pt x="287867" y="999179"/>
                  </a:cubicBezTo>
                  <a:cubicBezTo>
                    <a:pt x="287867" y="1200569"/>
                    <a:pt x="288750" y="1179260"/>
                    <a:pt x="270934" y="1303979"/>
                  </a:cubicBezTo>
                  <a:cubicBezTo>
                    <a:pt x="273756" y="1340668"/>
                    <a:pt x="272183" y="1377963"/>
                    <a:pt x="279400" y="1414046"/>
                  </a:cubicBezTo>
                  <a:cubicBezTo>
                    <a:pt x="280966" y="1421874"/>
                    <a:pt x="292227" y="1424134"/>
                    <a:pt x="296334" y="1430979"/>
                  </a:cubicBezTo>
                  <a:cubicBezTo>
                    <a:pt x="318912" y="1468609"/>
                    <a:pt x="285043" y="1449793"/>
                    <a:pt x="330200" y="1464846"/>
                  </a:cubicBezTo>
                  <a:cubicBezTo>
                    <a:pt x="335845" y="1470490"/>
                    <a:pt x="340289" y="1477672"/>
                    <a:pt x="347134" y="1481779"/>
                  </a:cubicBezTo>
                  <a:cubicBezTo>
                    <a:pt x="355810" y="1486985"/>
                    <a:pt x="400073" y="1497131"/>
                    <a:pt x="406400" y="1498713"/>
                  </a:cubicBezTo>
                  <a:cubicBezTo>
                    <a:pt x="499533" y="1495891"/>
                    <a:pt x="592964" y="1498203"/>
                    <a:pt x="685800" y="1490246"/>
                  </a:cubicBezTo>
                  <a:cubicBezTo>
                    <a:pt x="693753" y="1489564"/>
                    <a:pt x="699164" y="1480453"/>
                    <a:pt x="702734" y="1473313"/>
                  </a:cubicBezTo>
                  <a:cubicBezTo>
                    <a:pt x="710717" y="1457348"/>
                    <a:pt x="714023" y="1439446"/>
                    <a:pt x="719667" y="1422513"/>
                  </a:cubicBezTo>
                  <a:lnTo>
                    <a:pt x="728134" y="1397113"/>
                  </a:lnTo>
                  <a:cubicBezTo>
                    <a:pt x="743901" y="1144817"/>
                    <a:pt x="746345" y="1163874"/>
                    <a:pt x="728134" y="787513"/>
                  </a:cubicBezTo>
                  <a:cubicBezTo>
                    <a:pt x="727271" y="769684"/>
                    <a:pt x="716844" y="753646"/>
                    <a:pt x="711200" y="736713"/>
                  </a:cubicBezTo>
                  <a:lnTo>
                    <a:pt x="694267" y="685913"/>
                  </a:lnTo>
                  <a:lnTo>
                    <a:pt x="677334" y="668979"/>
                  </a:lnTo>
                  <a:cubicBezTo>
                    <a:pt x="646455" y="576345"/>
                    <a:pt x="695702" y="716656"/>
                    <a:pt x="651934" y="618179"/>
                  </a:cubicBezTo>
                  <a:cubicBezTo>
                    <a:pt x="644685" y="601868"/>
                    <a:pt x="644901" y="582231"/>
                    <a:pt x="635000" y="567379"/>
                  </a:cubicBezTo>
                  <a:cubicBezTo>
                    <a:pt x="629356" y="558912"/>
                    <a:pt x="622618" y="551080"/>
                    <a:pt x="618067" y="541979"/>
                  </a:cubicBezTo>
                  <a:cubicBezTo>
                    <a:pt x="614076" y="533997"/>
                    <a:pt x="613934" y="524381"/>
                    <a:pt x="609600" y="516579"/>
                  </a:cubicBezTo>
                  <a:cubicBezTo>
                    <a:pt x="585664" y="473494"/>
                    <a:pt x="584493" y="474538"/>
                    <a:pt x="558800" y="448846"/>
                  </a:cubicBezTo>
                  <a:cubicBezTo>
                    <a:pt x="555978" y="440379"/>
                    <a:pt x="554668" y="431248"/>
                    <a:pt x="550334" y="423446"/>
                  </a:cubicBezTo>
                  <a:cubicBezTo>
                    <a:pt x="540451" y="405656"/>
                    <a:pt x="522903" y="391953"/>
                    <a:pt x="516467" y="372646"/>
                  </a:cubicBezTo>
                  <a:cubicBezTo>
                    <a:pt x="495185" y="308802"/>
                    <a:pt x="523893" y="387498"/>
                    <a:pt x="491067" y="321846"/>
                  </a:cubicBezTo>
                  <a:cubicBezTo>
                    <a:pt x="487076" y="313864"/>
                    <a:pt x="486591" y="304428"/>
                    <a:pt x="482600" y="296446"/>
                  </a:cubicBezTo>
                  <a:cubicBezTo>
                    <a:pt x="478049" y="287345"/>
                    <a:pt x="470218" y="280147"/>
                    <a:pt x="465667" y="271046"/>
                  </a:cubicBezTo>
                  <a:cubicBezTo>
                    <a:pt x="461676" y="263064"/>
                    <a:pt x="461191" y="253628"/>
                    <a:pt x="457200" y="245646"/>
                  </a:cubicBezTo>
                  <a:cubicBezTo>
                    <a:pt x="452649" y="236545"/>
                    <a:pt x="444818" y="229347"/>
                    <a:pt x="440267" y="220246"/>
                  </a:cubicBezTo>
                  <a:cubicBezTo>
                    <a:pt x="418975" y="177661"/>
                    <a:pt x="451320" y="197432"/>
                    <a:pt x="397934" y="144046"/>
                  </a:cubicBezTo>
                  <a:lnTo>
                    <a:pt x="364067" y="110179"/>
                  </a:lnTo>
                  <a:cubicBezTo>
                    <a:pt x="348116" y="94228"/>
                    <a:pt x="334485" y="77276"/>
                    <a:pt x="313267" y="67846"/>
                  </a:cubicBezTo>
                  <a:cubicBezTo>
                    <a:pt x="296956" y="60597"/>
                    <a:pt x="279400" y="56557"/>
                    <a:pt x="262467" y="50913"/>
                  </a:cubicBezTo>
                  <a:lnTo>
                    <a:pt x="237067" y="42446"/>
                  </a:lnTo>
                  <a:cubicBezTo>
                    <a:pt x="231423" y="33979"/>
                    <a:pt x="226491" y="24992"/>
                    <a:pt x="220134" y="17046"/>
                  </a:cubicBezTo>
                  <a:cubicBezTo>
                    <a:pt x="215147" y="10813"/>
                    <a:pt x="228600" y="-1298"/>
                    <a:pt x="211667" y="11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28933" y="3766390"/>
              <a:ext cx="711200" cy="824102"/>
            </a:xfrm>
            <a:custGeom>
              <a:avLst/>
              <a:gdLst>
                <a:gd name="connsiteX0" fmla="*/ 711200 w 711200"/>
                <a:gd name="connsiteY0" fmla="*/ 35143 h 824102"/>
                <a:gd name="connsiteX1" fmla="*/ 711200 w 711200"/>
                <a:gd name="connsiteY1" fmla="*/ 35143 h 824102"/>
                <a:gd name="connsiteX2" fmla="*/ 626533 w 711200"/>
                <a:gd name="connsiteY2" fmla="*/ 297609 h 824102"/>
                <a:gd name="connsiteX3" fmla="*/ 592666 w 711200"/>
                <a:gd name="connsiteY3" fmla="*/ 331476 h 824102"/>
                <a:gd name="connsiteX4" fmla="*/ 575733 w 711200"/>
                <a:gd name="connsiteY4" fmla="*/ 382276 h 824102"/>
                <a:gd name="connsiteX5" fmla="*/ 558800 w 711200"/>
                <a:gd name="connsiteY5" fmla="*/ 450009 h 824102"/>
                <a:gd name="connsiteX6" fmla="*/ 541866 w 711200"/>
                <a:gd name="connsiteY6" fmla="*/ 500809 h 824102"/>
                <a:gd name="connsiteX7" fmla="*/ 533400 w 711200"/>
                <a:gd name="connsiteY7" fmla="*/ 526209 h 824102"/>
                <a:gd name="connsiteX8" fmla="*/ 516466 w 711200"/>
                <a:gd name="connsiteY8" fmla="*/ 543143 h 824102"/>
                <a:gd name="connsiteX9" fmla="*/ 491066 w 711200"/>
                <a:gd name="connsiteY9" fmla="*/ 602409 h 824102"/>
                <a:gd name="connsiteX10" fmla="*/ 465666 w 711200"/>
                <a:gd name="connsiteY10" fmla="*/ 653209 h 824102"/>
                <a:gd name="connsiteX11" fmla="*/ 414866 w 711200"/>
                <a:gd name="connsiteY11" fmla="*/ 720943 h 824102"/>
                <a:gd name="connsiteX12" fmla="*/ 381000 w 711200"/>
                <a:gd name="connsiteY12" fmla="*/ 771743 h 824102"/>
                <a:gd name="connsiteX13" fmla="*/ 372533 w 711200"/>
                <a:gd name="connsiteY13" fmla="*/ 797143 h 824102"/>
                <a:gd name="connsiteX14" fmla="*/ 347133 w 711200"/>
                <a:gd name="connsiteY14" fmla="*/ 805609 h 824102"/>
                <a:gd name="connsiteX15" fmla="*/ 330200 w 711200"/>
                <a:gd name="connsiteY15" fmla="*/ 822543 h 824102"/>
                <a:gd name="connsiteX16" fmla="*/ 262466 w 711200"/>
                <a:gd name="connsiteY16" fmla="*/ 797143 h 824102"/>
                <a:gd name="connsiteX17" fmla="*/ 245533 w 711200"/>
                <a:gd name="connsiteY17" fmla="*/ 746343 h 824102"/>
                <a:gd name="connsiteX18" fmla="*/ 237066 w 711200"/>
                <a:gd name="connsiteY18" fmla="*/ 720943 h 824102"/>
                <a:gd name="connsiteX19" fmla="*/ 220133 w 711200"/>
                <a:gd name="connsiteY19" fmla="*/ 636276 h 824102"/>
                <a:gd name="connsiteX20" fmla="*/ 203200 w 711200"/>
                <a:gd name="connsiteY20" fmla="*/ 610876 h 824102"/>
                <a:gd name="connsiteX21" fmla="*/ 186266 w 711200"/>
                <a:gd name="connsiteY21" fmla="*/ 593943 h 824102"/>
                <a:gd name="connsiteX22" fmla="*/ 169333 w 711200"/>
                <a:gd name="connsiteY22" fmla="*/ 543143 h 824102"/>
                <a:gd name="connsiteX23" fmla="*/ 160866 w 711200"/>
                <a:gd name="connsiteY23" fmla="*/ 517743 h 824102"/>
                <a:gd name="connsiteX24" fmla="*/ 143933 w 711200"/>
                <a:gd name="connsiteY24" fmla="*/ 500809 h 824102"/>
                <a:gd name="connsiteX25" fmla="*/ 127000 w 711200"/>
                <a:gd name="connsiteY25" fmla="*/ 450009 h 824102"/>
                <a:gd name="connsiteX26" fmla="*/ 76200 w 711200"/>
                <a:gd name="connsiteY26" fmla="*/ 382276 h 824102"/>
                <a:gd name="connsiteX27" fmla="*/ 59266 w 711200"/>
                <a:gd name="connsiteY27" fmla="*/ 331476 h 824102"/>
                <a:gd name="connsiteX28" fmla="*/ 42333 w 711200"/>
                <a:gd name="connsiteY28" fmla="*/ 306076 h 824102"/>
                <a:gd name="connsiteX29" fmla="*/ 16933 w 711200"/>
                <a:gd name="connsiteY29" fmla="*/ 221409 h 824102"/>
                <a:gd name="connsiteX30" fmla="*/ 0 w 711200"/>
                <a:gd name="connsiteY30" fmla="*/ 170609 h 824102"/>
                <a:gd name="connsiteX31" fmla="*/ 8466 w 711200"/>
                <a:gd name="connsiteY31" fmla="*/ 111343 h 824102"/>
                <a:gd name="connsiteX32" fmla="*/ 16933 w 711200"/>
                <a:gd name="connsiteY32" fmla="*/ 85943 h 824102"/>
                <a:gd name="connsiteX33" fmla="*/ 118533 w 711200"/>
                <a:gd name="connsiteY33" fmla="*/ 60543 h 824102"/>
                <a:gd name="connsiteX34" fmla="*/ 262466 w 711200"/>
                <a:gd name="connsiteY34" fmla="*/ 35143 h 824102"/>
                <a:gd name="connsiteX35" fmla="*/ 321733 w 711200"/>
                <a:gd name="connsiteY35" fmla="*/ 26676 h 824102"/>
                <a:gd name="connsiteX36" fmla="*/ 685800 w 711200"/>
                <a:gd name="connsiteY36" fmla="*/ 26676 h 824102"/>
                <a:gd name="connsiteX37" fmla="*/ 702733 w 711200"/>
                <a:gd name="connsiteY37" fmla="*/ 52076 h 824102"/>
                <a:gd name="connsiteX38" fmla="*/ 711200 w 711200"/>
                <a:gd name="connsiteY38" fmla="*/ 35143 h 82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1200" h="824102">
                  <a:moveTo>
                    <a:pt x="711200" y="35143"/>
                  </a:moveTo>
                  <a:lnTo>
                    <a:pt x="711200" y="35143"/>
                  </a:lnTo>
                  <a:cubicBezTo>
                    <a:pt x="682978" y="122632"/>
                    <a:pt x="660674" y="212256"/>
                    <a:pt x="626533" y="297609"/>
                  </a:cubicBezTo>
                  <a:cubicBezTo>
                    <a:pt x="620604" y="312432"/>
                    <a:pt x="592666" y="331476"/>
                    <a:pt x="592666" y="331476"/>
                  </a:cubicBezTo>
                  <a:cubicBezTo>
                    <a:pt x="587022" y="348409"/>
                    <a:pt x="580062" y="364960"/>
                    <a:pt x="575733" y="382276"/>
                  </a:cubicBezTo>
                  <a:cubicBezTo>
                    <a:pt x="570089" y="404854"/>
                    <a:pt x="566160" y="427931"/>
                    <a:pt x="558800" y="450009"/>
                  </a:cubicBezTo>
                  <a:lnTo>
                    <a:pt x="541866" y="500809"/>
                  </a:lnTo>
                  <a:cubicBezTo>
                    <a:pt x="539044" y="509276"/>
                    <a:pt x="539711" y="519898"/>
                    <a:pt x="533400" y="526209"/>
                  </a:cubicBezTo>
                  <a:lnTo>
                    <a:pt x="516466" y="543143"/>
                  </a:lnTo>
                  <a:cubicBezTo>
                    <a:pt x="496612" y="602711"/>
                    <a:pt x="522453" y="529174"/>
                    <a:pt x="491066" y="602409"/>
                  </a:cubicBezTo>
                  <a:cubicBezTo>
                    <a:pt x="470032" y="651487"/>
                    <a:pt x="498212" y="604392"/>
                    <a:pt x="465666" y="653209"/>
                  </a:cubicBezTo>
                  <a:cubicBezTo>
                    <a:pt x="443639" y="719296"/>
                    <a:pt x="479724" y="623654"/>
                    <a:pt x="414866" y="720943"/>
                  </a:cubicBezTo>
                  <a:cubicBezTo>
                    <a:pt x="403577" y="737876"/>
                    <a:pt x="387436" y="752436"/>
                    <a:pt x="381000" y="771743"/>
                  </a:cubicBezTo>
                  <a:cubicBezTo>
                    <a:pt x="378178" y="780210"/>
                    <a:pt x="378844" y="790832"/>
                    <a:pt x="372533" y="797143"/>
                  </a:cubicBezTo>
                  <a:cubicBezTo>
                    <a:pt x="366222" y="803454"/>
                    <a:pt x="355600" y="802787"/>
                    <a:pt x="347133" y="805609"/>
                  </a:cubicBezTo>
                  <a:cubicBezTo>
                    <a:pt x="341489" y="811254"/>
                    <a:pt x="338121" y="821553"/>
                    <a:pt x="330200" y="822543"/>
                  </a:cubicBezTo>
                  <a:cubicBezTo>
                    <a:pt x="286739" y="827976"/>
                    <a:pt x="284465" y="819141"/>
                    <a:pt x="262466" y="797143"/>
                  </a:cubicBezTo>
                  <a:lnTo>
                    <a:pt x="245533" y="746343"/>
                  </a:lnTo>
                  <a:lnTo>
                    <a:pt x="237066" y="720943"/>
                  </a:lnTo>
                  <a:cubicBezTo>
                    <a:pt x="233945" y="699096"/>
                    <a:pt x="231956" y="659922"/>
                    <a:pt x="220133" y="636276"/>
                  </a:cubicBezTo>
                  <a:cubicBezTo>
                    <a:pt x="215582" y="627175"/>
                    <a:pt x="209557" y="618822"/>
                    <a:pt x="203200" y="610876"/>
                  </a:cubicBezTo>
                  <a:cubicBezTo>
                    <a:pt x="198213" y="604643"/>
                    <a:pt x="191911" y="599587"/>
                    <a:pt x="186266" y="593943"/>
                  </a:cubicBezTo>
                  <a:lnTo>
                    <a:pt x="169333" y="543143"/>
                  </a:lnTo>
                  <a:cubicBezTo>
                    <a:pt x="166511" y="534676"/>
                    <a:pt x="167177" y="524054"/>
                    <a:pt x="160866" y="517743"/>
                  </a:cubicBezTo>
                  <a:lnTo>
                    <a:pt x="143933" y="500809"/>
                  </a:lnTo>
                  <a:cubicBezTo>
                    <a:pt x="138289" y="483876"/>
                    <a:pt x="139622" y="462630"/>
                    <a:pt x="127000" y="450009"/>
                  </a:cubicBezTo>
                  <a:cubicBezTo>
                    <a:pt x="106940" y="429950"/>
                    <a:pt x="85775" y="411001"/>
                    <a:pt x="76200" y="382276"/>
                  </a:cubicBezTo>
                  <a:cubicBezTo>
                    <a:pt x="70555" y="365343"/>
                    <a:pt x="69167" y="346328"/>
                    <a:pt x="59266" y="331476"/>
                  </a:cubicBezTo>
                  <a:cubicBezTo>
                    <a:pt x="53622" y="323009"/>
                    <a:pt x="46466" y="315375"/>
                    <a:pt x="42333" y="306076"/>
                  </a:cubicBezTo>
                  <a:cubicBezTo>
                    <a:pt x="23914" y="264633"/>
                    <a:pt x="28299" y="259295"/>
                    <a:pt x="16933" y="221409"/>
                  </a:cubicBezTo>
                  <a:cubicBezTo>
                    <a:pt x="11804" y="204312"/>
                    <a:pt x="0" y="170609"/>
                    <a:pt x="0" y="170609"/>
                  </a:cubicBezTo>
                  <a:cubicBezTo>
                    <a:pt x="2822" y="150854"/>
                    <a:pt x="4552" y="130911"/>
                    <a:pt x="8466" y="111343"/>
                  </a:cubicBezTo>
                  <a:cubicBezTo>
                    <a:pt x="10216" y="102592"/>
                    <a:pt x="9671" y="91130"/>
                    <a:pt x="16933" y="85943"/>
                  </a:cubicBezTo>
                  <a:cubicBezTo>
                    <a:pt x="37353" y="71357"/>
                    <a:pt x="95008" y="64464"/>
                    <a:pt x="118533" y="60543"/>
                  </a:cubicBezTo>
                  <a:cubicBezTo>
                    <a:pt x="181797" y="39454"/>
                    <a:pt x="135096" y="53339"/>
                    <a:pt x="262466" y="35143"/>
                  </a:cubicBezTo>
                  <a:lnTo>
                    <a:pt x="321733" y="26676"/>
                  </a:lnTo>
                  <a:cubicBezTo>
                    <a:pt x="449760" y="-16001"/>
                    <a:pt x="395175" y="-1003"/>
                    <a:pt x="685800" y="26676"/>
                  </a:cubicBezTo>
                  <a:cubicBezTo>
                    <a:pt x="695930" y="27641"/>
                    <a:pt x="694787" y="45719"/>
                    <a:pt x="702733" y="52076"/>
                  </a:cubicBezTo>
                  <a:cubicBezTo>
                    <a:pt x="709702" y="57651"/>
                    <a:pt x="709789" y="37965"/>
                    <a:pt x="711200" y="35143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476059" y="4546601"/>
              <a:ext cx="905941" cy="814024"/>
            </a:xfrm>
            <a:custGeom>
              <a:avLst/>
              <a:gdLst>
                <a:gd name="connsiteX0" fmla="*/ 330208 w 905941"/>
                <a:gd name="connsiteY0" fmla="*/ 160866 h 814024"/>
                <a:gd name="connsiteX1" fmla="*/ 330208 w 905941"/>
                <a:gd name="connsiteY1" fmla="*/ 160866 h 814024"/>
                <a:gd name="connsiteX2" fmla="*/ 254008 w 905941"/>
                <a:gd name="connsiteY2" fmla="*/ 110066 h 814024"/>
                <a:gd name="connsiteX3" fmla="*/ 245541 w 905941"/>
                <a:gd name="connsiteY3" fmla="*/ 84666 h 814024"/>
                <a:gd name="connsiteX4" fmla="*/ 203208 w 905941"/>
                <a:gd name="connsiteY4" fmla="*/ 33866 h 814024"/>
                <a:gd name="connsiteX5" fmla="*/ 177808 w 905941"/>
                <a:gd name="connsiteY5" fmla="*/ 16933 h 814024"/>
                <a:gd name="connsiteX6" fmla="*/ 127008 w 905941"/>
                <a:gd name="connsiteY6" fmla="*/ 0 h 814024"/>
                <a:gd name="connsiteX7" fmla="*/ 25408 w 905941"/>
                <a:gd name="connsiteY7" fmla="*/ 33866 h 814024"/>
                <a:gd name="connsiteX8" fmla="*/ 8475 w 905941"/>
                <a:gd name="connsiteY8" fmla="*/ 50800 h 814024"/>
                <a:gd name="connsiteX9" fmla="*/ 8 w 905941"/>
                <a:gd name="connsiteY9" fmla="*/ 76200 h 814024"/>
                <a:gd name="connsiteX10" fmla="*/ 16941 w 905941"/>
                <a:gd name="connsiteY10" fmla="*/ 296333 h 814024"/>
                <a:gd name="connsiteX11" fmla="*/ 25408 w 905941"/>
                <a:gd name="connsiteY11" fmla="*/ 753533 h 814024"/>
                <a:gd name="connsiteX12" fmla="*/ 101608 w 905941"/>
                <a:gd name="connsiteY12" fmla="*/ 795866 h 814024"/>
                <a:gd name="connsiteX13" fmla="*/ 296341 w 905941"/>
                <a:gd name="connsiteY13" fmla="*/ 812800 h 814024"/>
                <a:gd name="connsiteX14" fmla="*/ 745075 w 905941"/>
                <a:gd name="connsiteY14" fmla="*/ 795866 h 814024"/>
                <a:gd name="connsiteX15" fmla="*/ 770475 w 905941"/>
                <a:gd name="connsiteY15" fmla="*/ 787400 h 814024"/>
                <a:gd name="connsiteX16" fmla="*/ 838208 w 905941"/>
                <a:gd name="connsiteY16" fmla="*/ 770466 h 814024"/>
                <a:gd name="connsiteX17" fmla="*/ 855141 w 905941"/>
                <a:gd name="connsiteY17" fmla="*/ 745066 h 814024"/>
                <a:gd name="connsiteX18" fmla="*/ 889008 w 905941"/>
                <a:gd name="connsiteY18" fmla="*/ 702733 h 814024"/>
                <a:gd name="connsiteX19" fmla="*/ 905941 w 905941"/>
                <a:gd name="connsiteY19" fmla="*/ 651933 h 814024"/>
                <a:gd name="connsiteX20" fmla="*/ 897475 w 905941"/>
                <a:gd name="connsiteY20" fmla="*/ 524933 h 814024"/>
                <a:gd name="connsiteX21" fmla="*/ 889008 w 905941"/>
                <a:gd name="connsiteY21" fmla="*/ 499533 h 814024"/>
                <a:gd name="connsiteX22" fmla="*/ 838208 w 905941"/>
                <a:gd name="connsiteY22" fmla="*/ 457200 h 814024"/>
                <a:gd name="connsiteX23" fmla="*/ 821275 w 905941"/>
                <a:gd name="connsiteY23" fmla="*/ 440266 h 814024"/>
                <a:gd name="connsiteX24" fmla="*/ 795875 w 905941"/>
                <a:gd name="connsiteY24" fmla="*/ 423333 h 814024"/>
                <a:gd name="connsiteX25" fmla="*/ 778941 w 905941"/>
                <a:gd name="connsiteY25" fmla="*/ 406400 h 814024"/>
                <a:gd name="connsiteX26" fmla="*/ 728141 w 905941"/>
                <a:gd name="connsiteY26" fmla="*/ 381000 h 814024"/>
                <a:gd name="connsiteX27" fmla="*/ 711208 w 905941"/>
                <a:gd name="connsiteY27" fmla="*/ 364066 h 814024"/>
                <a:gd name="connsiteX28" fmla="*/ 660408 w 905941"/>
                <a:gd name="connsiteY28" fmla="*/ 321733 h 814024"/>
                <a:gd name="connsiteX29" fmla="*/ 618075 w 905941"/>
                <a:gd name="connsiteY29" fmla="*/ 279400 h 814024"/>
                <a:gd name="connsiteX30" fmla="*/ 584208 w 905941"/>
                <a:gd name="connsiteY30" fmla="*/ 245533 h 814024"/>
                <a:gd name="connsiteX31" fmla="*/ 567275 w 905941"/>
                <a:gd name="connsiteY31" fmla="*/ 220133 h 814024"/>
                <a:gd name="connsiteX32" fmla="*/ 516475 w 905941"/>
                <a:gd name="connsiteY32" fmla="*/ 203200 h 814024"/>
                <a:gd name="connsiteX33" fmla="*/ 491075 w 905941"/>
                <a:gd name="connsiteY33" fmla="*/ 194733 h 814024"/>
                <a:gd name="connsiteX34" fmla="*/ 440275 w 905941"/>
                <a:gd name="connsiteY34" fmla="*/ 177800 h 814024"/>
                <a:gd name="connsiteX35" fmla="*/ 397941 w 905941"/>
                <a:gd name="connsiteY35" fmla="*/ 169333 h 814024"/>
                <a:gd name="connsiteX36" fmla="*/ 330208 w 905941"/>
                <a:gd name="connsiteY36" fmla="*/ 160866 h 81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941" h="814024">
                  <a:moveTo>
                    <a:pt x="330208" y="160866"/>
                  </a:moveTo>
                  <a:lnTo>
                    <a:pt x="330208" y="160866"/>
                  </a:lnTo>
                  <a:cubicBezTo>
                    <a:pt x="304808" y="143933"/>
                    <a:pt x="276699" y="130487"/>
                    <a:pt x="254008" y="110066"/>
                  </a:cubicBezTo>
                  <a:cubicBezTo>
                    <a:pt x="247374" y="104096"/>
                    <a:pt x="249532" y="92648"/>
                    <a:pt x="245541" y="84666"/>
                  </a:cubicBezTo>
                  <a:cubicBezTo>
                    <a:pt x="236026" y="65637"/>
                    <a:pt x="219259" y="47241"/>
                    <a:pt x="203208" y="33866"/>
                  </a:cubicBezTo>
                  <a:cubicBezTo>
                    <a:pt x="195391" y="27352"/>
                    <a:pt x="187107" y="21066"/>
                    <a:pt x="177808" y="16933"/>
                  </a:cubicBezTo>
                  <a:cubicBezTo>
                    <a:pt x="161497" y="9684"/>
                    <a:pt x="127008" y="0"/>
                    <a:pt x="127008" y="0"/>
                  </a:cubicBezTo>
                  <a:cubicBezTo>
                    <a:pt x="-29165" y="14196"/>
                    <a:pt x="59237" y="-22516"/>
                    <a:pt x="25408" y="33866"/>
                  </a:cubicBezTo>
                  <a:cubicBezTo>
                    <a:pt x="21301" y="40711"/>
                    <a:pt x="14119" y="45155"/>
                    <a:pt x="8475" y="50800"/>
                  </a:cubicBezTo>
                  <a:cubicBezTo>
                    <a:pt x="5653" y="59267"/>
                    <a:pt x="8" y="67275"/>
                    <a:pt x="8" y="76200"/>
                  </a:cubicBezTo>
                  <a:cubicBezTo>
                    <a:pt x="8" y="222613"/>
                    <a:pt x="-941" y="206917"/>
                    <a:pt x="16941" y="296333"/>
                  </a:cubicBezTo>
                  <a:cubicBezTo>
                    <a:pt x="19763" y="448733"/>
                    <a:pt x="7144" y="602205"/>
                    <a:pt x="25408" y="753533"/>
                  </a:cubicBezTo>
                  <a:cubicBezTo>
                    <a:pt x="27213" y="768487"/>
                    <a:pt x="81643" y="791429"/>
                    <a:pt x="101608" y="795866"/>
                  </a:cubicBezTo>
                  <a:cubicBezTo>
                    <a:pt x="166430" y="810271"/>
                    <a:pt x="228736" y="808823"/>
                    <a:pt x="296341" y="812800"/>
                  </a:cubicBezTo>
                  <a:cubicBezTo>
                    <a:pt x="314063" y="812415"/>
                    <a:pt x="617457" y="821389"/>
                    <a:pt x="745075" y="795866"/>
                  </a:cubicBezTo>
                  <a:cubicBezTo>
                    <a:pt x="753826" y="794116"/>
                    <a:pt x="761817" y="789564"/>
                    <a:pt x="770475" y="787400"/>
                  </a:cubicBezTo>
                  <a:lnTo>
                    <a:pt x="838208" y="770466"/>
                  </a:lnTo>
                  <a:cubicBezTo>
                    <a:pt x="843852" y="761999"/>
                    <a:pt x="848784" y="753012"/>
                    <a:pt x="855141" y="745066"/>
                  </a:cubicBezTo>
                  <a:cubicBezTo>
                    <a:pt x="872736" y="723073"/>
                    <a:pt x="875977" y="732054"/>
                    <a:pt x="889008" y="702733"/>
                  </a:cubicBezTo>
                  <a:cubicBezTo>
                    <a:pt x="896257" y="686422"/>
                    <a:pt x="905941" y="651933"/>
                    <a:pt x="905941" y="651933"/>
                  </a:cubicBezTo>
                  <a:cubicBezTo>
                    <a:pt x="903119" y="609600"/>
                    <a:pt x="902160" y="567101"/>
                    <a:pt x="897475" y="524933"/>
                  </a:cubicBezTo>
                  <a:cubicBezTo>
                    <a:pt x="896489" y="516063"/>
                    <a:pt x="893959" y="506959"/>
                    <a:pt x="889008" y="499533"/>
                  </a:cubicBezTo>
                  <a:cubicBezTo>
                    <a:pt x="871767" y="473672"/>
                    <a:pt x="860522" y="475051"/>
                    <a:pt x="838208" y="457200"/>
                  </a:cubicBezTo>
                  <a:cubicBezTo>
                    <a:pt x="831975" y="452213"/>
                    <a:pt x="827508" y="445253"/>
                    <a:pt x="821275" y="440266"/>
                  </a:cubicBezTo>
                  <a:cubicBezTo>
                    <a:pt x="813329" y="433909"/>
                    <a:pt x="803821" y="429690"/>
                    <a:pt x="795875" y="423333"/>
                  </a:cubicBezTo>
                  <a:cubicBezTo>
                    <a:pt x="789642" y="418346"/>
                    <a:pt x="785786" y="410507"/>
                    <a:pt x="778941" y="406400"/>
                  </a:cubicBezTo>
                  <a:cubicBezTo>
                    <a:pt x="716355" y="368849"/>
                    <a:pt x="792359" y="432375"/>
                    <a:pt x="728141" y="381000"/>
                  </a:cubicBezTo>
                  <a:cubicBezTo>
                    <a:pt x="721908" y="376013"/>
                    <a:pt x="717441" y="369053"/>
                    <a:pt x="711208" y="364066"/>
                  </a:cubicBezTo>
                  <a:cubicBezTo>
                    <a:pt x="677906" y="337424"/>
                    <a:pt x="690578" y="357937"/>
                    <a:pt x="660408" y="321733"/>
                  </a:cubicBezTo>
                  <a:cubicBezTo>
                    <a:pt x="625131" y="279400"/>
                    <a:pt x="664642" y="310444"/>
                    <a:pt x="618075" y="279400"/>
                  </a:cubicBezTo>
                  <a:cubicBezTo>
                    <a:pt x="599601" y="223981"/>
                    <a:pt x="625259" y="278374"/>
                    <a:pt x="584208" y="245533"/>
                  </a:cubicBezTo>
                  <a:cubicBezTo>
                    <a:pt x="576262" y="239176"/>
                    <a:pt x="575904" y="225526"/>
                    <a:pt x="567275" y="220133"/>
                  </a:cubicBezTo>
                  <a:cubicBezTo>
                    <a:pt x="552139" y="210673"/>
                    <a:pt x="533408" y="208844"/>
                    <a:pt x="516475" y="203200"/>
                  </a:cubicBezTo>
                  <a:lnTo>
                    <a:pt x="491075" y="194733"/>
                  </a:lnTo>
                  <a:lnTo>
                    <a:pt x="440275" y="177800"/>
                  </a:lnTo>
                  <a:cubicBezTo>
                    <a:pt x="426164" y="174978"/>
                    <a:pt x="411825" y="173119"/>
                    <a:pt x="397941" y="169333"/>
                  </a:cubicBezTo>
                  <a:cubicBezTo>
                    <a:pt x="319491" y="147938"/>
                    <a:pt x="341497" y="162277"/>
                    <a:pt x="330208" y="160866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662334" y="3784601"/>
              <a:ext cx="759452" cy="872066"/>
            </a:xfrm>
            <a:custGeom>
              <a:avLst/>
              <a:gdLst>
                <a:gd name="connsiteX0" fmla="*/ 423333 w 759452"/>
                <a:gd name="connsiteY0" fmla="*/ 50800 h 872066"/>
                <a:gd name="connsiteX1" fmla="*/ 304800 w 759452"/>
                <a:gd name="connsiteY1" fmla="*/ 93133 h 872066"/>
                <a:gd name="connsiteX2" fmla="*/ 254000 w 759452"/>
                <a:gd name="connsiteY2" fmla="*/ 152400 h 872066"/>
                <a:gd name="connsiteX3" fmla="*/ 194733 w 759452"/>
                <a:gd name="connsiteY3" fmla="*/ 203200 h 872066"/>
                <a:gd name="connsiteX4" fmla="*/ 177800 w 759452"/>
                <a:gd name="connsiteY4" fmla="*/ 228600 h 872066"/>
                <a:gd name="connsiteX5" fmla="*/ 160866 w 759452"/>
                <a:gd name="connsiteY5" fmla="*/ 245533 h 872066"/>
                <a:gd name="connsiteX6" fmla="*/ 127000 w 759452"/>
                <a:gd name="connsiteY6" fmla="*/ 296333 h 872066"/>
                <a:gd name="connsiteX7" fmla="*/ 93133 w 759452"/>
                <a:gd name="connsiteY7" fmla="*/ 338666 h 872066"/>
                <a:gd name="connsiteX8" fmla="*/ 84666 w 759452"/>
                <a:gd name="connsiteY8" fmla="*/ 372533 h 872066"/>
                <a:gd name="connsiteX9" fmla="*/ 42333 w 759452"/>
                <a:gd name="connsiteY9" fmla="*/ 423333 h 872066"/>
                <a:gd name="connsiteX10" fmla="*/ 25400 w 759452"/>
                <a:gd name="connsiteY10" fmla="*/ 474133 h 872066"/>
                <a:gd name="connsiteX11" fmla="*/ 8466 w 759452"/>
                <a:gd name="connsiteY11" fmla="*/ 524933 h 872066"/>
                <a:gd name="connsiteX12" fmla="*/ 0 w 759452"/>
                <a:gd name="connsiteY12" fmla="*/ 550333 h 872066"/>
                <a:gd name="connsiteX13" fmla="*/ 8466 w 759452"/>
                <a:gd name="connsiteY13" fmla="*/ 753533 h 872066"/>
                <a:gd name="connsiteX14" fmla="*/ 33866 w 759452"/>
                <a:gd name="connsiteY14" fmla="*/ 804333 h 872066"/>
                <a:gd name="connsiteX15" fmla="*/ 59266 w 759452"/>
                <a:gd name="connsiteY15" fmla="*/ 812800 h 872066"/>
                <a:gd name="connsiteX16" fmla="*/ 76200 w 759452"/>
                <a:gd name="connsiteY16" fmla="*/ 838200 h 872066"/>
                <a:gd name="connsiteX17" fmla="*/ 127000 w 759452"/>
                <a:gd name="connsiteY17" fmla="*/ 855133 h 872066"/>
                <a:gd name="connsiteX18" fmla="*/ 152400 w 759452"/>
                <a:gd name="connsiteY18" fmla="*/ 872066 h 872066"/>
                <a:gd name="connsiteX19" fmla="*/ 228600 w 759452"/>
                <a:gd name="connsiteY19" fmla="*/ 863600 h 872066"/>
                <a:gd name="connsiteX20" fmla="*/ 262466 w 759452"/>
                <a:gd name="connsiteY20" fmla="*/ 855133 h 872066"/>
                <a:gd name="connsiteX21" fmla="*/ 296333 w 759452"/>
                <a:gd name="connsiteY21" fmla="*/ 821266 h 872066"/>
                <a:gd name="connsiteX22" fmla="*/ 321733 w 759452"/>
                <a:gd name="connsiteY22" fmla="*/ 804333 h 872066"/>
                <a:gd name="connsiteX23" fmla="*/ 372533 w 759452"/>
                <a:gd name="connsiteY23" fmla="*/ 728133 h 872066"/>
                <a:gd name="connsiteX24" fmla="*/ 389466 w 759452"/>
                <a:gd name="connsiteY24" fmla="*/ 702733 h 872066"/>
                <a:gd name="connsiteX25" fmla="*/ 423333 w 759452"/>
                <a:gd name="connsiteY25" fmla="*/ 668866 h 872066"/>
                <a:gd name="connsiteX26" fmla="*/ 474133 w 759452"/>
                <a:gd name="connsiteY26" fmla="*/ 635000 h 872066"/>
                <a:gd name="connsiteX27" fmla="*/ 508000 w 759452"/>
                <a:gd name="connsiteY27" fmla="*/ 601133 h 872066"/>
                <a:gd name="connsiteX28" fmla="*/ 558800 w 759452"/>
                <a:gd name="connsiteY28" fmla="*/ 575733 h 872066"/>
                <a:gd name="connsiteX29" fmla="*/ 584200 w 759452"/>
                <a:gd name="connsiteY29" fmla="*/ 567266 h 872066"/>
                <a:gd name="connsiteX30" fmla="*/ 635000 w 759452"/>
                <a:gd name="connsiteY30" fmla="*/ 541866 h 872066"/>
                <a:gd name="connsiteX31" fmla="*/ 677333 w 759452"/>
                <a:gd name="connsiteY31" fmla="*/ 508000 h 872066"/>
                <a:gd name="connsiteX32" fmla="*/ 694266 w 759452"/>
                <a:gd name="connsiteY32" fmla="*/ 482600 h 872066"/>
                <a:gd name="connsiteX33" fmla="*/ 736600 w 759452"/>
                <a:gd name="connsiteY33" fmla="*/ 440266 h 872066"/>
                <a:gd name="connsiteX34" fmla="*/ 745066 w 759452"/>
                <a:gd name="connsiteY34" fmla="*/ 203200 h 872066"/>
                <a:gd name="connsiteX35" fmla="*/ 728133 w 759452"/>
                <a:gd name="connsiteY35" fmla="*/ 143933 h 872066"/>
                <a:gd name="connsiteX36" fmla="*/ 677333 w 759452"/>
                <a:gd name="connsiteY36" fmla="*/ 84666 h 872066"/>
                <a:gd name="connsiteX37" fmla="*/ 626533 w 759452"/>
                <a:gd name="connsiteY37" fmla="*/ 42333 h 872066"/>
                <a:gd name="connsiteX38" fmla="*/ 550333 w 759452"/>
                <a:gd name="connsiteY38" fmla="*/ 0 h 872066"/>
                <a:gd name="connsiteX39" fmla="*/ 465666 w 759452"/>
                <a:gd name="connsiteY39" fmla="*/ 8466 h 872066"/>
                <a:gd name="connsiteX40" fmla="*/ 448733 w 759452"/>
                <a:gd name="connsiteY40" fmla="*/ 25400 h 872066"/>
                <a:gd name="connsiteX41" fmla="*/ 423333 w 759452"/>
                <a:gd name="connsiteY41" fmla="*/ 50800 h 87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9452" h="872066">
                  <a:moveTo>
                    <a:pt x="423333" y="50800"/>
                  </a:moveTo>
                  <a:cubicBezTo>
                    <a:pt x="399344" y="62089"/>
                    <a:pt x="342326" y="74370"/>
                    <a:pt x="304800" y="93133"/>
                  </a:cubicBezTo>
                  <a:cubicBezTo>
                    <a:pt x="264336" y="113365"/>
                    <a:pt x="279407" y="126993"/>
                    <a:pt x="254000" y="152400"/>
                  </a:cubicBezTo>
                  <a:cubicBezTo>
                    <a:pt x="215699" y="190701"/>
                    <a:pt x="235194" y="142507"/>
                    <a:pt x="194733" y="203200"/>
                  </a:cubicBezTo>
                  <a:cubicBezTo>
                    <a:pt x="189089" y="211667"/>
                    <a:pt x="184157" y="220654"/>
                    <a:pt x="177800" y="228600"/>
                  </a:cubicBezTo>
                  <a:cubicBezTo>
                    <a:pt x="172813" y="234833"/>
                    <a:pt x="165656" y="239147"/>
                    <a:pt x="160866" y="245533"/>
                  </a:cubicBezTo>
                  <a:cubicBezTo>
                    <a:pt x="148655" y="261814"/>
                    <a:pt x="141391" y="281943"/>
                    <a:pt x="127000" y="296333"/>
                  </a:cubicBezTo>
                  <a:cubicBezTo>
                    <a:pt x="102871" y="320461"/>
                    <a:pt x="114494" y="306624"/>
                    <a:pt x="93133" y="338666"/>
                  </a:cubicBezTo>
                  <a:cubicBezTo>
                    <a:pt x="90311" y="349955"/>
                    <a:pt x="90439" y="362430"/>
                    <a:pt x="84666" y="372533"/>
                  </a:cubicBezTo>
                  <a:cubicBezTo>
                    <a:pt x="44791" y="442315"/>
                    <a:pt x="72095" y="356368"/>
                    <a:pt x="42333" y="423333"/>
                  </a:cubicBezTo>
                  <a:cubicBezTo>
                    <a:pt x="35084" y="439644"/>
                    <a:pt x="31044" y="457200"/>
                    <a:pt x="25400" y="474133"/>
                  </a:cubicBezTo>
                  <a:lnTo>
                    <a:pt x="8466" y="524933"/>
                  </a:lnTo>
                  <a:lnTo>
                    <a:pt x="0" y="550333"/>
                  </a:lnTo>
                  <a:cubicBezTo>
                    <a:pt x="2822" y="618066"/>
                    <a:pt x="3458" y="685926"/>
                    <a:pt x="8466" y="753533"/>
                  </a:cubicBezTo>
                  <a:cubicBezTo>
                    <a:pt x="9432" y="766576"/>
                    <a:pt x="24204" y="796603"/>
                    <a:pt x="33866" y="804333"/>
                  </a:cubicBezTo>
                  <a:cubicBezTo>
                    <a:pt x="40835" y="809908"/>
                    <a:pt x="50799" y="809978"/>
                    <a:pt x="59266" y="812800"/>
                  </a:cubicBezTo>
                  <a:cubicBezTo>
                    <a:pt x="64911" y="821267"/>
                    <a:pt x="67571" y="832807"/>
                    <a:pt x="76200" y="838200"/>
                  </a:cubicBezTo>
                  <a:cubicBezTo>
                    <a:pt x="91336" y="847660"/>
                    <a:pt x="112148" y="845232"/>
                    <a:pt x="127000" y="855133"/>
                  </a:cubicBezTo>
                  <a:lnTo>
                    <a:pt x="152400" y="872066"/>
                  </a:lnTo>
                  <a:cubicBezTo>
                    <a:pt x="177800" y="869244"/>
                    <a:pt x="203341" y="867486"/>
                    <a:pt x="228600" y="863600"/>
                  </a:cubicBezTo>
                  <a:cubicBezTo>
                    <a:pt x="240101" y="861831"/>
                    <a:pt x="252599" y="861300"/>
                    <a:pt x="262466" y="855133"/>
                  </a:cubicBezTo>
                  <a:cubicBezTo>
                    <a:pt x="276004" y="846671"/>
                    <a:pt x="283049" y="830122"/>
                    <a:pt x="296333" y="821266"/>
                  </a:cubicBezTo>
                  <a:lnTo>
                    <a:pt x="321733" y="804333"/>
                  </a:lnTo>
                  <a:lnTo>
                    <a:pt x="372533" y="728133"/>
                  </a:lnTo>
                  <a:cubicBezTo>
                    <a:pt x="378177" y="719666"/>
                    <a:pt x="382271" y="709928"/>
                    <a:pt x="389466" y="702733"/>
                  </a:cubicBezTo>
                  <a:cubicBezTo>
                    <a:pt x="400755" y="691444"/>
                    <a:pt x="410049" y="677722"/>
                    <a:pt x="423333" y="668866"/>
                  </a:cubicBezTo>
                  <a:cubicBezTo>
                    <a:pt x="440266" y="657577"/>
                    <a:pt x="459743" y="649390"/>
                    <a:pt x="474133" y="635000"/>
                  </a:cubicBezTo>
                  <a:cubicBezTo>
                    <a:pt x="485422" y="623711"/>
                    <a:pt x="492854" y="606182"/>
                    <a:pt x="508000" y="601133"/>
                  </a:cubicBezTo>
                  <a:cubicBezTo>
                    <a:pt x="571844" y="579851"/>
                    <a:pt x="493148" y="608559"/>
                    <a:pt x="558800" y="575733"/>
                  </a:cubicBezTo>
                  <a:cubicBezTo>
                    <a:pt x="566782" y="571742"/>
                    <a:pt x="576218" y="571257"/>
                    <a:pt x="584200" y="567266"/>
                  </a:cubicBezTo>
                  <a:cubicBezTo>
                    <a:pt x="649852" y="534440"/>
                    <a:pt x="571156" y="563148"/>
                    <a:pt x="635000" y="541866"/>
                  </a:cubicBezTo>
                  <a:cubicBezTo>
                    <a:pt x="683528" y="469073"/>
                    <a:pt x="618911" y="554737"/>
                    <a:pt x="677333" y="508000"/>
                  </a:cubicBezTo>
                  <a:cubicBezTo>
                    <a:pt x="685279" y="501643"/>
                    <a:pt x="687565" y="490258"/>
                    <a:pt x="694266" y="482600"/>
                  </a:cubicBezTo>
                  <a:cubicBezTo>
                    <a:pt x="707407" y="467581"/>
                    <a:pt x="736600" y="440266"/>
                    <a:pt x="736600" y="440266"/>
                  </a:cubicBezTo>
                  <a:cubicBezTo>
                    <a:pt x="771689" y="334998"/>
                    <a:pt x="759561" y="391643"/>
                    <a:pt x="745066" y="203200"/>
                  </a:cubicBezTo>
                  <a:cubicBezTo>
                    <a:pt x="744572" y="196784"/>
                    <a:pt x="732505" y="152678"/>
                    <a:pt x="728133" y="143933"/>
                  </a:cubicBezTo>
                  <a:cubicBezTo>
                    <a:pt x="701958" y="91583"/>
                    <a:pt x="719001" y="147169"/>
                    <a:pt x="677333" y="84666"/>
                  </a:cubicBezTo>
                  <a:cubicBezTo>
                    <a:pt x="649550" y="42990"/>
                    <a:pt x="674276" y="70979"/>
                    <a:pt x="626533" y="42333"/>
                  </a:cubicBezTo>
                  <a:cubicBezTo>
                    <a:pt x="553750" y="-1336"/>
                    <a:pt x="601424" y="17029"/>
                    <a:pt x="550333" y="0"/>
                  </a:cubicBezTo>
                  <a:cubicBezTo>
                    <a:pt x="522111" y="2822"/>
                    <a:pt x="493182" y="1587"/>
                    <a:pt x="465666" y="8466"/>
                  </a:cubicBezTo>
                  <a:cubicBezTo>
                    <a:pt x="457922" y="10402"/>
                    <a:pt x="453720" y="19167"/>
                    <a:pt x="448733" y="25400"/>
                  </a:cubicBezTo>
                  <a:cubicBezTo>
                    <a:pt x="430235" y="48524"/>
                    <a:pt x="447322" y="39511"/>
                    <a:pt x="423333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17825" y="4267201"/>
              <a:ext cx="846774" cy="702733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10980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246724" y="3693224"/>
            <a:ext cx="2033338" cy="1395587"/>
            <a:chOff x="246723" y="3113315"/>
            <a:chExt cx="2278763" cy="1547986"/>
          </a:xfrm>
        </p:grpSpPr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238191" y="412204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319384" y="3763070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31875" y="3975797"/>
              <a:ext cx="62457" cy="664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086735" y="3906825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/>
            <p:cNvCxnSpPr>
              <a:stCxn id="280" idx="2"/>
            </p:cNvCxnSpPr>
            <p:nvPr/>
          </p:nvCxnSpPr>
          <p:spPr>
            <a:xfrm flipH="1" flipV="1">
              <a:off x="1990553" y="3959009"/>
              <a:ext cx="247639" cy="196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81" idx="2"/>
            </p:cNvCxnSpPr>
            <p:nvPr/>
          </p:nvCxnSpPr>
          <p:spPr>
            <a:xfrm flipH="1">
              <a:off x="2124052" y="3796310"/>
              <a:ext cx="195332" cy="117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2" idx="2"/>
            </p:cNvCxnSpPr>
            <p:nvPr/>
          </p:nvCxnSpPr>
          <p:spPr>
            <a:xfrm flipH="1" flipV="1">
              <a:off x="2130456" y="3930092"/>
              <a:ext cx="201420" cy="78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1953235" y="3919289"/>
              <a:ext cx="43720" cy="46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stCxn id="287" idx="6"/>
              <a:endCxn id="283" idx="2"/>
            </p:cNvCxnSpPr>
            <p:nvPr/>
          </p:nvCxnSpPr>
          <p:spPr>
            <a:xfrm flipV="1">
              <a:off x="1996956" y="3930093"/>
              <a:ext cx="89779" cy="12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Group 288"/>
            <p:cNvGrpSpPr/>
            <p:nvPr/>
          </p:nvGrpSpPr>
          <p:grpSpPr>
            <a:xfrm>
              <a:off x="345776" y="3277787"/>
              <a:ext cx="499647" cy="691363"/>
              <a:chOff x="3403601" y="5105401"/>
              <a:chExt cx="677333" cy="880533"/>
            </a:xfrm>
          </p:grpSpPr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3742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3513669" y="56398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3505202" y="53594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3513668" y="5842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4" name="Straight Connector 363"/>
              <p:cNvCxnSpPr>
                <a:stCxn id="363" idx="7"/>
                <a:endCxn id="369" idx="3"/>
              </p:cNvCxnSpPr>
              <p:nvPr/>
            </p:nvCxnSpPr>
            <p:spPr>
              <a:xfrm flipV="1">
                <a:off x="3585937" y="5771936"/>
                <a:ext cx="302594" cy="82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>
                <a:stCxn id="361" idx="6"/>
                <a:endCxn id="369" idx="2"/>
              </p:cNvCxnSpPr>
              <p:nvPr/>
            </p:nvCxnSpPr>
            <p:spPr>
              <a:xfrm>
                <a:off x="3598337" y="5682193"/>
                <a:ext cx="281514" cy="687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>
                <a:stCxn id="362" idx="5"/>
                <a:endCxn id="368" idx="2"/>
              </p:cNvCxnSpPr>
              <p:nvPr/>
            </p:nvCxnSpPr>
            <p:spPr>
              <a:xfrm>
                <a:off x="3577471" y="5431669"/>
                <a:ext cx="394455" cy="1954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60" idx="5"/>
                <a:endCxn id="368" idx="1"/>
              </p:cNvCxnSpPr>
              <p:nvPr/>
            </p:nvCxnSpPr>
            <p:spPr>
              <a:xfrm>
                <a:off x="3814537" y="5270802"/>
                <a:ext cx="166069" cy="3354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3971926" y="55975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3879851" y="57213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0" name="Straight Connector 369"/>
              <p:cNvCxnSpPr>
                <a:stCxn id="368" idx="4"/>
                <a:endCxn id="369" idx="7"/>
              </p:cNvCxnSpPr>
              <p:nvPr/>
            </p:nvCxnSpPr>
            <p:spPr>
              <a:xfrm flipH="1">
                <a:off x="3930439" y="5656791"/>
                <a:ext cx="71121" cy="732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Freeform 370"/>
              <p:cNvSpPr/>
              <p:nvPr/>
            </p:nvSpPr>
            <p:spPr>
              <a:xfrm>
                <a:off x="3403601" y="5105401"/>
                <a:ext cx="677333" cy="880533"/>
              </a:xfrm>
              <a:custGeom>
                <a:avLst/>
                <a:gdLst>
                  <a:gd name="connsiteX0" fmla="*/ 423333 w 677333"/>
                  <a:gd name="connsiteY0" fmla="*/ 0 h 880533"/>
                  <a:gd name="connsiteX1" fmla="*/ 423333 w 677333"/>
                  <a:gd name="connsiteY1" fmla="*/ 0 h 880533"/>
                  <a:gd name="connsiteX2" fmla="*/ 254000 w 677333"/>
                  <a:gd name="connsiteY2" fmla="*/ 8466 h 880533"/>
                  <a:gd name="connsiteX3" fmla="*/ 152400 w 677333"/>
                  <a:gd name="connsiteY3" fmla="*/ 59266 h 880533"/>
                  <a:gd name="connsiteX4" fmla="*/ 127000 w 677333"/>
                  <a:gd name="connsiteY4" fmla="*/ 67733 h 880533"/>
                  <a:gd name="connsiteX5" fmla="*/ 110067 w 677333"/>
                  <a:gd name="connsiteY5" fmla="*/ 93133 h 880533"/>
                  <a:gd name="connsiteX6" fmla="*/ 84667 w 677333"/>
                  <a:gd name="connsiteY6" fmla="*/ 110066 h 880533"/>
                  <a:gd name="connsiteX7" fmla="*/ 76200 w 677333"/>
                  <a:gd name="connsiteY7" fmla="*/ 135466 h 880533"/>
                  <a:gd name="connsiteX8" fmla="*/ 59267 w 677333"/>
                  <a:gd name="connsiteY8" fmla="*/ 152400 h 880533"/>
                  <a:gd name="connsiteX9" fmla="*/ 33867 w 677333"/>
                  <a:gd name="connsiteY9" fmla="*/ 228600 h 880533"/>
                  <a:gd name="connsiteX10" fmla="*/ 16933 w 677333"/>
                  <a:gd name="connsiteY10" fmla="*/ 287866 h 880533"/>
                  <a:gd name="connsiteX11" fmla="*/ 8467 w 677333"/>
                  <a:gd name="connsiteY11" fmla="*/ 347133 h 880533"/>
                  <a:gd name="connsiteX12" fmla="*/ 0 w 677333"/>
                  <a:gd name="connsiteY12" fmla="*/ 389466 h 880533"/>
                  <a:gd name="connsiteX13" fmla="*/ 8467 w 677333"/>
                  <a:gd name="connsiteY13" fmla="*/ 609600 h 880533"/>
                  <a:gd name="connsiteX14" fmla="*/ 33867 w 677333"/>
                  <a:gd name="connsiteY14" fmla="*/ 694266 h 880533"/>
                  <a:gd name="connsiteX15" fmla="*/ 50800 w 677333"/>
                  <a:gd name="connsiteY15" fmla="*/ 745066 h 880533"/>
                  <a:gd name="connsiteX16" fmla="*/ 59267 w 677333"/>
                  <a:gd name="connsiteY16" fmla="*/ 770466 h 880533"/>
                  <a:gd name="connsiteX17" fmla="*/ 76200 w 677333"/>
                  <a:gd name="connsiteY17" fmla="*/ 787400 h 880533"/>
                  <a:gd name="connsiteX18" fmla="*/ 93133 w 677333"/>
                  <a:gd name="connsiteY18" fmla="*/ 838200 h 880533"/>
                  <a:gd name="connsiteX19" fmla="*/ 101600 w 677333"/>
                  <a:gd name="connsiteY19" fmla="*/ 863600 h 880533"/>
                  <a:gd name="connsiteX20" fmla="*/ 127000 w 677333"/>
                  <a:gd name="connsiteY20" fmla="*/ 880533 h 880533"/>
                  <a:gd name="connsiteX21" fmla="*/ 279400 w 677333"/>
                  <a:gd name="connsiteY21" fmla="*/ 872066 h 880533"/>
                  <a:gd name="connsiteX22" fmla="*/ 355600 w 677333"/>
                  <a:gd name="connsiteY22" fmla="*/ 846666 h 880533"/>
                  <a:gd name="connsiteX23" fmla="*/ 381000 w 677333"/>
                  <a:gd name="connsiteY23" fmla="*/ 838200 h 880533"/>
                  <a:gd name="connsiteX24" fmla="*/ 431800 w 677333"/>
                  <a:gd name="connsiteY24" fmla="*/ 804333 h 880533"/>
                  <a:gd name="connsiteX25" fmla="*/ 482600 w 677333"/>
                  <a:gd name="connsiteY25" fmla="*/ 787400 h 880533"/>
                  <a:gd name="connsiteX26" fmla="*/ 499533 w 677333"/>
                  <a:gd name="connsiteY26" fmla="*/ 770466 h 880533"/>
                  <a:gd name="connsiteX27" fmla="*/ 550333 w 677333"/>
                  <a:gd name="connsiteY27" fmla="*/ 753533 h 880533"/>
                  <a:gd name="connsiteX28" fmla="*/ 584200 w 677333"/>
                  <a:gd name="connsiteY28" fmla="*/ 719666 h 880533"/>
                  <a:gd name="connsiteX29" fmla="*/ 601133 w 677333"/>
                  <a:gd name="connsiteY29" fmla="*/ 694266 h 880533"/>
                  <a:gd name="connsiteX30" fmla="*/ 618067 w 677333"/>
                  <a:gd name="connsiteY30" fmla="*/ 677333 h 880533"/>
                  <a:gd name="connsiteX31" fmla="*/ 626533 w 677333"/>
                  <a:gd name="connsiteY31" fmla="*/ 651933 h 880533"/>
                  <a:gd name="connsiteX32" fmla="*/ 643467 w 677333"/>
                  <a:gd name="connsiteY32" fmla="*/ 635000 h 880533"/>
                  <a:gd name="connsiteX33" fmla="*/ 660400 w 677333"/>
                  <a:gd name="connsiteY33" fmla="*/ 584200 h 880533"/>
                  <a:gd name="connsiteX34" fmla="*/ 668867 w 677333"/>
                  <a:gd name="connsiteY34" fmla="*/ 558800 h 880533"/>
                  <a:gd name="connsiteX35" fmla="*/ 677333 w 677333"/>
                  <a:gd name="connsiteY35" fmla="*/ 533400 h 880533"/>
                  <a:gd name="connsiteX36" fmla="*/ 668867 w 677333"/>
                  <a:gd name="connsiteY36" fmla="*/ 414866 h 880533"/>
                  <a:gd name="connsiteX37" fmla="*/ 643467 w 677333"/>
                  <a:gd name="connsiteY37" fmla="*/ 330200 h 880533"/>
                  <a:gd name="connsiteX38" fmla="*/ 635000 w 677333"/>
                  <a:gd name="connsiteY38" fmla="*/ 304800 h 880533"/>
                  <a:gd name="connsiteX39" fmla="*/ 618067 w 677333"/>
                  <a:gd name="connsiteY39" fmla="*/ 279400 h 880533"/>
                  <a:gd name="connsiteX40" fmla="*/ 601133 w 677333"/>
                  <a:gd name="connsiteY40" fmla="*/ 245533 h 880533"/>
                  <a:gd name="connsiteX41" fmla="*/ 550333 w 677333"/>
                  <a:gd name="connsiteY41" fmla="*/ 169333 h 880533"/>
                  <a:gd name="connsiteX42" fmla="*/ 533400 w 677333"/>
                  <a:gd name="connsiteY42" fmla="*/ 143933 h 880533"/>
                  <a:gd name="connsiteX43" fmla="*/ 516467 w 677333"/>
                  <a:gd name="connsiteY43" fmla="*/ 118533 h 880533"/>
                  <a:gd name="connsiteX44" fmla="*/ 482600 w 677333"/>
                  <a:gd name="connsiteY44" fmla="*/ 84666 h 880533"/>
                  <a:gd name="connsiteX45" fmla="*/ 457200 w 677333"/>
                  <a:gd name="connsiteY45" fmla="*/ 59266 h 880533"/>
                  <a:gd name="connsiteX46" fmla="*/ 431800 w 677333"/>
                  <a:gd name="connsiteY46" fmla="*/ 42333 h 880533"/>
                  <a:gd name="connsiteX47" fmla="*/ 423333 w 677333"/>
                  <a:gd name="connsiteY47" fmla="*/ 0 h 88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77333" h="880533">
                    <a:moveTo>
                      <a:pt x="423333" y="0"/>
                    </a:moveTo>
                    <a:lnTo>
                      <a:pt x="423333" y="0"/>
                    </a:lnTo>
                    <a:cubicBezTo>
                      <a:pt x="366889" y="2822"/>
                      <a:pt x="310142" y="1988"/>
                      <a:pt x="254000" y="8466"/>
                    </a:cubicBezTo>
                    <a:cubicBezTo>
                      <a:pt x="165947" y="18626"/>
                      <a:pt x="238513" y="30561"/>
                      <a:pt x="152400" y="59266"/>
                    </a:cubicBezTo>
                    <a:lnTo>
                      <a:pt x="127000" y="67733"/>
                    </a:lnTo>
                    <a:cubicBezTo>
                      <a:pt x="121356" y="76200"/>
                      <a:pt x="117262" y="85938"/>
                      <a:pt x="110067" y="93133"/>
                    </a:cubicBezTo>
                    <a:cubicBezTo>
                      <a:pt x="102872" y="100328"/>
                      <a:pt x="91024" y="102120"/>
                      <a:pt x="84667" y="110066"/>
                    </a:cubicBezTo>
                    <a:cubicBezTo>
                      <a:pt x="79092" y="117035"/>
                      <a:pt x="80792" y="127813"/>
                      <a:pt x="76200" y="135466"/>
                    </a:cubicBezTo>
                    <a:cubicBezTo>
                      <a:pt x="72093" y="142311"/>
                      <a:pt x="64911" y="146755"/>
                      <a:pt x="59267" y="152400"/>
                    </a:cubicBezTo>
                    <a:lnTo>
                      <a:pt x="33867" y="228600"/>
                    </a:lnTo>
                    <a:cubicBezTo>
                      <a:pt x="26613" y="250363"/>
                      <a:pt x="21185" y="264477"/>
                      <a:pt x="16933" y="287866"/>
                    </a:cubicBezTo>
                    <a:cubicBezTo>
                      <a:pt x="13363" y="307500"/>
                      <a:pt x="11748" y="327448"/>
                      <a:pt x="8467" y="347133"/>
                    </a:cubicBezTo>
                    <a:cubicBezTo>
                      <a:pt x="6101" y="361328"/>
                      <a:pt x="2822" y="375355"/>
                      <a:pt x="0" y="389466"/>
                    </a:cubicBezTo>
                    <a:cubicBezTo>
                      <a:pt x="2822" y="462844"/>
                      <a:pt x="3582" y="536330"/>
                      <a:pt x="8467" y="609600"/>
                    </a:cubicBezTo>
                    <a:cubicBezTo>
                      <a:pt x="9534" y="625599"/>
                      <a:pt x="31244" y="686397"/>
                      <a:pt x="33867" y="694266"/>
                    </a:cubicBezTo>
                    <a:lnTo>
                      <a:pt x="50800" y="745066"/>
                    </a:lnTo>
                    <a:cubicBezTo>
                      <a:pt x="53622" y="753533"/>
                      <a:pt x="52956" y="764155"/>
                      <a:pt x="59267" y="770466"/>
                    </a:cubicBezTo>
                    <a:lnTo>
                      <a:pt x="76200" y="787400"/>
                    </a:lnTo>
                    <a:lnTo>
                      <a:pt x="93133" y="838200"/>
                    </a:lnTo>
                    <a:cubicBezTo>
                      <a:pt x="95955" y="846667"/>
                      <a:pt x="94174" y="858650"/>
                      <a:pt x="101600" y="863600"/>
                    </a:cubicBezTo>
                    <a:lnTo>
                      <a:pt x="127000" y="880533"/>
                    </a:lnTo>
                    <a:cubicBezTo>
                      <a:pt x="177800" y="877711"/>
                      <a:pt x="228915" y="878377"/>
                      <a:pt x="279400" y="872066"/>
                    </a:cubicBezTo>
                    <a:cubicBezTo>
                      <a:pt x="279408" y="872065"/>
                      <a:pt x="342896" y="850900"/>
                      <a:pt x="355600" y="846666"/>
                    </a:cubicBezTo>
                    <a:lnTo>
                      <a:pt x="381000" y="838200"/>
                    </a:lnTo>
                    <a:cubicBezTo>
                      <a:pt x="397933" y="826911"/>
                      <a:pt x="412493" y="810769"/>
                      <a:pt x="431800" y="804333"/>
                    </a:cubicBezTo>
                    <a:lnTo>
                      <a:pt x="482600" y="787400"/>
                    </a:lnTo>
                    <a:cubicBezTo>
                      <a:pt x="488244" y="781755"/>
                      <a:pt x="492393" y="774036"/>
                      <a:pt x="499533" y="770466"/>
                    </a:cubicBezTo>
                    <a:cubicBezTo>
                      <a:pt x="515498" y="762483"/>
                      <a:pt x="550333" y="753533"/>
                      <a:pt x="550333" y="753533"/>
                    </a:cubicBezTo>
                    <a:cubicBezTo>
                      <a:pt x="568807" y="698114"/>
                      <a:pt x="543149" y="752507"/>
                      <a:pt x="584200" y="719666"/>
                    </a:cubicBezTo>
                    <a:cubicBezTo>
                      <a:pt x="592146" y="713309"/>
                      <a:pt x="594776" y="702212"/>
                      <a:pt x="601133" y="694266"/>
                    </a:cubicBezTo>
                    <a:cubicBezTo>
                      <a:pt x="606120" y="688033"/>
                      <a:pt x="612422" y="682977"/>
                      <a:pt x="618067" y="677333"/>
                    </a:cubicBezTo>
                    <a:cubicBezTo>
                      <a:pt x="620889" y="668866"/>
                      <a:pt x="621941" y="659586"/>
                      <a:pt x="626533" y="651933"/>
                    </a:cubicBezTo>
                    <a:cubicBezTo>
                      <a:pt x="630640" y="645088"/>
                      <a:pt x="639897" y="642140"/>
                      <a:pt x="643467" y="635000"/>
                    </a:cubicBezTo>
                    <a:cubicBezTo>
                      <a:pt x="651450" y="619035"/>
                      <a:pt x="654756" y="601133"/>
                      <a:pt x="660400" y="584200"/>
                    </a:cubicBezTo>
                    <a:lnTo>
                      <a:pt x="668867" y="558800"/>
                    </a:lnTo>
                    <a:lnTo>
                      <a:pt x="677333" y="533400"/>
                    </a:lnTo>
                    <a:cubicBezTo>
                      <a:pt x="674511" y="493889"/>
                      <a:pt x="673241" y="454236"/>
                      <a:pt x="668867" y="414866"/>
                    </a:cubicBezTo>
                    <a:cubicBezTo>
                      <a:pt x="666735" y="395677"/>
                      <a:pt x="647721" y="342962"/>
                      <a:pt x="643467" y="330200"/>
                    </a:cubicBezTo>
                    <a:cubicBezTo>
                      <a:pt x="640645" y="321733"/>
                      <a:pt x="639950" y="312226"/>
                      <a:pt x="635000" y="304800"/>
                    </a:cubicBezTo>
                    <a:cubicBezTo>
                      <a:pt x="629356" y="296333"/>
                      <a:pt x="623116" y="288235"/>
                      <a:pt x="618067" y="279400"/>
                    </a:cubicBezTo>
                    <a:cubicBezTo>
                      <a:pt x="611805" y="268441"/>
                      <a:pt x="607627" y="256356"/>
                      <a:pt x="601133" y="245533"/>
                    </a:cubicBezTo>
                    <a:cubicBezTo>
                      <a:pt x="601108" y="245491"/>
                      <a:pt x="558813" y="182053"/>
                      <a:pt x="550333" y="169333"/>
                    </a:cubicBezTo>
                    <a:lnTo>
                      <a:pt x="533400" y="143933"/>
                    </a:lnTo>
                    <a:cubicBezTo>
                      <a:pt x="527756" y="135466"/>
                      <a:pt x="523662" y="125728"/>
                      <a:pt x="516467" y="118533"/>
                    </a:cubicBezTo>
                    <a:lnTo>
                      <a:pt x="482600" y="84666"/>
                    </a:lnTo>
                    <a:cubicBezTo>
                      <a:pt x="474133" y="76199"/>
                      <a:pt x="467163" y="65908"/>
                      <a:pt x="457200" y="59266"/>
                    </a:cubicBezTo>
                    <a:lnTo>
                      <a:pt x="431800" y="42333"/>
                    </a:lnTo>
                    <a:cubicBezTo>
                      <a:pt x="411366" y="11682"/>
                      <a:pt x="424744" y="7056"/>
                      <a:pt x="423333" y="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/>
            <p:cNvGrpSpPr/>
            <p:nvPr/>
          </p:nvGrpSpPr>
          <p:grpSpPr>
            <a:xfrm>
              <a:off x="495670" y="3849491"/>
              <a:ext cx="480151" cy="623433"/>
              <a:chOff x="3598334" y="5655734"/>
              <a:chExt cx="650904" cy="794016"/>
            </a:xfrm>
          </p:grpSpPr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3840694" y="621135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3674536" y="60452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4106336" y="62314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1" name="Straight Connector 350"/>
              <p:cNvCxnSpPr>
                <a:stCxn id="348" idx="7"/>
                <a:endCxn id="354" idx="3"/>
              </p:cNvCxnSpPr>
              <p:nvPr/>
            </p:nvCxnSpPr>
            <p:spPr>
              <a:xfrm flipV="1">
                <a:off x="3912963" y="6038636"/>
                <a:ext cx="216868" cy="1851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50" idx="0"/>
                <a:endCxn id="354" idx="4"/>
              </p:cNvCxnSpPr>
              <p:nvPr/>
            </p:nvCxnSpPr>
            <p:spPr>
              <a:xfrm flipV="1">
                <a:off x="4148670" y="6047316"/>
                <a:ext cx="2115" cy="1841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49" idx="7"/>
                <a:endCxn id="355" idx="3"/>
              </p:cNvCxnSpPr>
              <p:nvPr/>
            </p:nvCxnSpPr>
            <p:spPr>
              <a:xfrm flipV="1">
                <a:off x="3746805" y="5864011"/>
                <a:ext cx="402076" cy="193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4121151" y="59880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4140201" y="5813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6" name="Straight Connector 355"/>
              <p:cNvCxnSpPr>
                <a:stCxn id="355" idx="3"/>
                <a:endCxn id="354" idx="7"/>
              </p:cNvCxnSpPr>
              <p:nvPr/>
            </p:nvCxnSpPr>
            <p:spPr>
              <a:xfrm>
                <a:off x="4148881" y="5864011"/>
                <a:ext cx="22858" cy="132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4105276" y="56991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8" name="Straight Connector 357"/>
              <p:cNvCxnSpPr>
                <a:stCxn id="357" idx="4"/>
                <a:endCxn id="355" idx="0"/>
              </p:cNvCxnSpPr>
              <p:nvPr/>
            </p:nvCxnSpPr>
            <p:spPr>
              <a:xfrm>
                <a:off x="4134910" y="5758391"/>
                <a:ext cx="34925" cy="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Freeform 358"/>
              <p:cNvSpPr/>
              <p:nvPr/>
            </p:nvSpPr>
            <p:spPr>
              <a:xfrm>
                <a:off x="3598334" y="5655734"/>
                <a:ext cx="650904" cy="794016"/>
              </a:xfrm>
              <a:custGeom>
                <a:avLst/>
                <a:gdLst>
                  <a:gd name="connsiteX0" fmla="*/ 643467 w 650904"/>
                  <a:gd name="connsiteY0" fmla="*/ 787400 h 794016"/>
                  <a:gd name="connsiteX1" fmla="*/ 635000 w 650904"/>
                  <a:gd name="connsiteY1" fmla="*/ 643467 h 794016"/>
                  <a:gd name="connsiteX2" fmla="*/ 618067 w 650904"/>
                  <a:gd name="connsiteY2" fmla="*/ 592667 h 794016"/>
                  <a:gd name="connsiteX3" fmla="*/ 601133 w 650904"/>
                  <a:gd name="connsiteY3" fmla="*/ 575734 h 794016"/>
                  <a:gd name="connsiteX4" fmla="*/ 592667 w 650904"/>
                  <a:gd name="connsiteY4" fmla="*/ 533400 h 794016"/>
                  <a:gd name="connsiteX5" fmla="*/ 609600 w 650904"/>
                  <a:gd name="connsiteY5" fmla="*/ 321734 h 794016"/>
                  <a:gd name="connsiteX6" fmla="*/ 618067 w 650904"/>
                  <a:gd name="connsiteY6" fmla="*/ 279400 h 794016"/>
                  <a:gd name="connsiteX7" fmla="*/ 635000 w 650904"/>
                  <a:gd name="connsiteY7" fmla="*/ 211667 h 794016"/>
                  <a:gd name="connsiteX8" fmla="*/ 626533 w 650904"/>
                  <a:gd name="connsiteY8" fmla="*/ 67734 h 794016"/>
                  <a:gd name="connsiteX9" fmla="*/ 618067 w 650904"/>
                  <a:gd name="connsiteY9" fmla="*/ 42334 h 794016"/>
                  <a:gd name="connsiteX10" fmla="*/ 575733 w 650904"/>
                  <a:gd name="connsiteY10" fmla="*/ 8467 h 794016"/>
                  <a:gd name="connsiteX11" fmla="*/ 550333 w 650904"/>
                  <a:gd name="connsiteY11" fmla="*/ 0 h 794016"/>
                  <a:gd name="connsiteX12" fmla="*/ 516467 w 650904"/>
                  <a:gd name="connsiteY12" fmla="*/ 8467 h 794016"/>
                  <a:gd name="connsiteX13" fmla="*/ 482600 w 650904"/>
                  <a:gd name="connsiteY13" fmla="*/ 42334 h 794016"/>
                  <a:gd name="connsiteX14" fmla="*/ 474133 w 650904"/>
                  <a:gd name="connsiteY14" fmla="*/ 67734 h 794016"/>
                  <a:gd name="connsiteX15" fmla="*/ 465667 w 650904"/>
                  <a:gd name="connsiteY15" fmla="*/ 169334 h 794016"/>
                  <a:gd name="connsiteX16" fmla="*/ 448733 w 650904"/>
                  <a:gd name="connsiteY16" fmla="*/ 186267 h 794016"/>
                  <a:gd name="connsiteX17" fmla="*/ 423333 w 650904"/>
                  <a:gd name="connsiteY17" fmla="*/ 203200 h 794016"/>
                  <a:gd name="connsiteX18" fmla="*/ 406400 w 650904"/>
                  <a:gd name="connsiteY18" fmla="*/ 220134 h 794016"/>
                  <a:gd name="connsiteX19" fmla="*/ 355600 w 650904"/>
                  <a:gd name="connsiteY19" fmla="*/ 254000 h 794016"/>
                  <a:gd name="connsiteX20" fmla="*/ 279400 w 650904"/>
                  <a:gd name="connsiteY20" fmla="*/ 279400 h 794016"/>
                  <a:gd name="connsiteX21" fmla="*/ 254000 w 650904"/>
                  <a:gd name="connsiteY21" fmla="*/ 287867 h 794016"/>
                  <a:gd name="connsiteX22" fmla="*/ 228600 w 650904"/>
                  <a:gd name="connsiteY22" fmla="*/ 296334 h 794016"/>
                  <a:gd name="connsiteX23" fmla="*/ 101600 w 650904"/>
                  <a:gd name="connsiteY23" fmla="*/ 321734 h 794016"/>
                  <a:gd name="connsiteX24" fmla="*/ 76200 w 650904"/>
                  <a:gd name="connsiteY24" fmla="*/ 330200 h 794016"/>
                  <a:gd name="connsiteX25" fmla="*/ 8467 w 650904"/>
                  <a:gd name="connsiteY25" fmla="*/ 389467 h 794016"/>
                  <a:gd name="connsiteX26" fmla="*/ 0 w 650904"/>
                  <a:gd name="connsiteY26" fmla="*/ 414867 h 794016"/>
                  <a:gd name="connsiteX27" fmla="*/ 8467 w 650904"/>
                  <a:gd name="connsiteY27" fmla="*/ 550334 h 794016"/>
                  <a:gd name="connsiteX28" fmla="*/ 59267 w 650904"/>
                  <a:gd name="connsiteY28" fmla="*/ 618067 h 794016"/>
                  <a:gd name="connsiteX29" fmla="*/ 67733 w 650904"/>
                  <a:gd name="connsiteY29" fmla="*/ 643467 h 794016"/>
                  <a:gd name="connsiteX30" fmla="*/ 118533 w 650904"/>
                  <a:gd name="connsiteY30" fmla="*/ 660400 h 794016"/>
                  <a:gd name="connsiteX31" fmla="*/ 135467 w 650904"/>
                  <a:gd name="connsiteY31" fmla="*/ 677334 h 794016"/>
                  <a:gd name="connsiteX32" fmla="*/ 203200 w 650904"/>
                  <a:gd name="connsiteY32" fmla="*/ 694267 h 794016"/>
                  <a:gd name="connsiteX33" fmla="*/ 279400 w 650904"/>
                  <a:gd name="connsiteY33" fmla="*/ 711200 h 794016"/>
                  <a:gd name="connsiteX34" fmla="*/ 313267 w 650904"/>
                  <a:gd name="connsiteY34" fmla="*/ 719667 h 794016"/>
                  <a:gd name="connsiteX35" fmla="*/ 355600 w 650904"/>
                  <a:gd name="connsiteY35" fmla="*/ 728134 h 794016"/>
                  <a:gd name="connsiteX36" fmla="*/ 406400 w 650904"/>
                  <a:gd name="connsiteY36" fmla="*/ 745067 h 794016"/>
                  <a:gd name="connsiteX37" fmla="*/ 431800 w 650904"/>
                  <a:gd name="connsiteY37" fmla="*/ 753534 h 794016"/>
                  <a:gd name="connsiteX38" fmla="*/ 524933 w 650904"/>
                  <a:gd name="connsiteY38" fmla="*/ 770467 h 794016"/>
                  <a:gd name="connsiteX39" fmla="*/ 643467 w 650904"/>
                  <a:gd name="connsiteY39" fmla="*/ 787400 h 79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0904" h="794016">
                    <a:moveTo>
                      <a:pt x="643467" y="787400"/>
                    </a:moveTo>
                    <a:cubicBezTo>
                      <a:pt x="661812" y="766233"/>
                      <a:pt x="641216" y="691124"/>
                      <a:pt x="635000" y="643467"/>
                    </a:cubicBezTo>
                    <a:cubicBezTo>
                      <a:pt x="632691" y="625768"/>
                      <a:pt x="630689" y="605288"/>
                      <a:pt x="618067" y="592667"/>
                    </a:cubicBezTo>
                    <a:lnTo>
                      <a:pt x="601133" y="575734"/>
                    </a:lnTo>
                    <a:cubicBezTo>
                      <a:pt x="598311" y="561623"/>
                      <a:pt x="592667" y="547791"/>
                      <a:pt x="592667" y="533400"/>
                    </a:cubicBezTo>
                    <a:cubicBezTo>
                      <a:pt x="592667" y="326277"/>
                      <a:pt x="588510" y="416633"/>
                      <a:pt x="609600" y="321734"/>
                    </a:cubicBezTo>
                    <a:cubicBezTo>
                      <a:pt x="612722" y="307686"/>
                      <a:pt x="614831" y="293422"/>
                      <a:pt x="618067" y="279400"/>
                    </a:cubicBezTo>
                    <a:cubicBezTo>
                      <a:pt x="623300" y="256723"/>
                      <a:pt x="635000" y="211667"/>
                      <a:pt x="635000" y="211667"/>
                    </a:cubicBezTo>
                    <a:cubicBezTo>
                      <a:pt x="632178" y="163689"/>
                      <a:pt x="631315" y="115556"/>
                      <a:pt x="626533" y="67734"/>
                    </a:cubicBezTo>
                    <a:cubicBezTo>
                      <a:pt x="625645" y="58854"/>
                      <a:pt x="622659" y="49987"/>
                      <a:pt x="618067" y="42334"/>
                    </a:cubicBezTo>
                    <a:cubicBezTo>
                      <a:pt x="611317" y="31083"/>
                      <a:pt x="585622" y="13412"/>
                      <a:pt x="575733" y="8467"/>
                    </a:cubicBezTo>
                    <a:cubicBezTo>
                      <a:pt x="567751" y="4476"/>
                      <a:pt x="558800" y="2822"/>
                      <a:pt x="550333" y="0"/>
                    </a:cubicBezTo>
                    <a:cubicBezTo>
                      <a:pt x="539044" y="2822"/>
                      <a:pt x="526334" y="2300"/>
                      <a:pt x="516467" y="8467"/>
                    </a:cubicBezTo>
                    <a:cubicBezTo>
                      <a:pt x="502929" y="16929"/>
                      <a:pt x="482600" y="42334"/>
                      <a:pt x="482600" y="42334"/>
                    </a:cubicBezTo>
                    <a:cubicBezTo>
                      <a:pt x="479778" y="50801"/>
                      <a:pt x="475312" y="58888"/>
                      <a:pt x="474133" y="67734"/>
                    </a:cubicBezTo>
                    <a:cubicBezTo>
                      <a:pt x="469642" y="101420"/>
                      <a:pt x="472788" y="136104"/>
                      <a:pt x="465667" y="169334"/>
                    </a:cubicBezTo>
                    <a:cubicBezTo>
                      <a:pt x="463994" y="177139"/>
                      <a:pt x="454966" y="181280"/>
                      <a:pt x="448733" y="186267"/>
                    </a:cubicBezTo>
                    <a:cubicBezTo>
                      <a:pt x="440787" y="192624"/>
                      <a:pt x="431279" y="196843"/>
                      <a:pt x="423333" y="203200"/>
                    </a:cubicBezTo>
                    <a:cubicBezTo>
                      <a:pt x="417100" y="208187"/>
                      <a:pt x="412786" y="215344"/>
                      <a:pt x="406400" y="220134"/>
                    </a:cubicBezTo>
                    <a:cubicBezTo>
                      <a:pt x="390119" y="232345"/>
                      <a:pt x="374907" y="247564"/>
                      <a:pt x="355600" y="254000"/>
                    </a:cubicBezTo>
                    <a:lnTo>
                      <a:pt x="279400" y="279400"/>
                    </a:lnTo>
                    <a:lnTo>
                      <a:pt x="254000" y="287867"/>
                    </a:lnTo>
                    <a:cubicBezTo>
                      <a:pt x="245533" y="290689"/>
                      <a:pt x="237403" y="294867"/>
                      <a:pt x="228600" y="296334"/>
                    </a:cubicBezTo>
                    <a:cubicBezTo>
                      <a:pt x="186041" y="303427"/>
                      <a:pt x="143177" y="309855"/>
                      <a:pt x="101600" y="321734"/>
                    </a:cubicBezTo>
                    <a:cubicBezTo>
                      <a:pt x="93019" y="324186"/>
                      <a:pt x="84667" y="327378"/>
                      <a:pt x="76200" y="330200"/>
                    </a:cubicBezTo>
                    <a:cubicBezTo>
                      <a:pt x="38099" y="355601"/>
                      <a:pt x="26106" y="354189"/>
                      <a:pt x="8467" y="389467"/>
                    </a:cubicBezTo>
                    <a:cubicBezTo>
                      <a:pt x="4476" y="397449"/>
                      <a:pt x="2822" y="406400"/>
                      <a:pt x="0" y="414867"/>
                    </a:cubicBezTo>
                    <a:cubicBezTo>
                      <a:pt x="2822" y="460023"/>
                      <a:pt x="-1560" y="506215"/>
                      <a:pt x="8467" y="550334"/>
                    </a:cubicBezTo>
                    <a:cubicBezTo>
                      <a:pt x="14099" y="575116"/>
                      <a:pt x="40753" y="599554"/>
                      <a:pt x="59267" y="618067"/>
                    </a:cubicBezTo>
                    <a:cubicBezTo>
                      <a:pt x="62089" y="626534"/>
                      <a:pt x="60471" y="638280"/>
                      <a:pt x="67733" y="643467"/>
                    </a:cubicBezTo>
                    <a:cubicBezTo>
                      <a:pt x="82258" y="653842"/>
                      <a:pt x="118533" y="660400"/>
                      <a:pt x="118533" y="660400"/>
                    </a:cubicBezTo>
                    <a:cubicBezTo>
                      <a:pt x="124178" y="666045"/>
                      <a:pt x="128055" y="674369"/>
                      <a:pt x="135467" y="677334"/>
                    </a:cubicBezTo>
                    <a:cubicBezTo>
                      <a:pt x="157075" y="685977"/>
                      <a:pt x="181122" y="686907"/>
                      <a:pt x="203200" y="694267"/>
                    </a:cubicBezTo>
                    <a:cubicBezTo>
                      <a:pt x="252633" y="710745"/>
                      <a:pt x="204894" y="696299"/>
                      <a:pt x="279400" y="711200"/>
                    </a:cubicBezTo>
                    <a:cubicBezTo>
                      <a:pt x="290810" y="713482"/>
                      <a:pt x="301908" y="717143"/>
                      <a:pt x="313267" y="719667"/>
                    </a:cubicBezTo>
                    <a:cubicBezTo>
                      <a:pt x="327315" y="722789"/>
                      <a:pt x="341717" y="724348"/>
                      <a:pt x="355600" y="728134"/>
                    </a:cubicBezTo>
                    <a:cubicBezTo>
                      <a:pt x="372820" y="732830"/>
                      <a:pt x="389467" y="739423"/>
                      <a:pt x="406400" y="745067"/>
                    </a:cubicBezTo>
                    <a:cubicBezTo>
                      <a:pt x="414867" y="747889"/>
                      <a:pt x="423049" y="751784"/>
                      <a:pt x="431800" y="753534"/>
                    </a:cubicBezTo>
                    <a:cubicBezTo>
                      <a:pt x="449050" y="756984"/>
                      <a:pt x="509942" y="769634"/>
                      <a:pt x="524933" y="770467"/>
                    </a:cubicBezTo>
                    <a:cubicBezTo>
                      <a:pt x="558748" y="772346"/>
                      <a:pt x="625122" y="808567"/>
                      <a:pt x="643467" y="787400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>
              <a:off x="951598" y="3344176"/>
              <a:ext cx="546533" cy="1176736"/>
              <a:chOff x="4021667" y="4961355"/>
              <a:chExt cx="740892" cy="1498713"/>
            </a:xfrm>
          </p:grpSpPr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4114801" y="5096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4321176" y="6203951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4377268" y="519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4580468" y="6324599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8" name="Straight Connector 337"/>
              <p:cNvCxnSpPr>
                <a:stCxn id="335" idx="0"/>
                <a:endCxn id="342" idx="4"/>
              </p:cNvCxnSpPr>
              <p:nvPr/>
            </p:nvCxnSpPr>
            <p:spPr>
              <a:xfrm flipV="1">
                <a:off x="4363510" y="5837766"/>
                <a:ext cx="184150" cy="36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37" idx="0"/>
                <a:endCxn id="342" idx="4"/>
              </p:cNvCxnSpPr>
              <p:nvPr/>
            </p:nvCxnSpPr>
            <p:spPr>
              <a:xfrm flipH="1" flipV="1">
                <a:off x="4547660" y="5837766"/>
                <a:ext cx="75142" cy="4868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34" idx="4"/>
                <a:endCxn id="343" idx="1"/>
              </p:cNvCxnSpPr>
              <p:nvPr/>
            </p:nvCxnSpPr>
            <p:spPr>
              <a:xfrm>
                <a:off x="4157135" y="5181602"/>
                <a:ext cx="96521" cy="4468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6" idx="4"/>
              </p:cNvCxnSpPr>
              <p:nvPr/>
            </p:nvCxnSpPr>
            <p:spPr>
              <a:xfrm>
                <a:off x="4419602" y="5283201"/>
                <a:ext cx="222249" cy="3693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4518026" y="57784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4244976" y="561974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2" idx="2"/>
                <a:endCxn id="343" idx="5"/>
              </p:cNvCxnSpPr>
              <p:nvPr/>
            </p:nvCxnSpPr>
            <p:spPr>
              <a:xfrm flipH="1" flipV="1">
                <a:off x="4295564" y="5670336"/>
                <a:ext cx="222462" cy="1377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46" idx="3"/>
                <a:endCxn id="342" idx="7"/>
              </p:cNvCxnSpPr>
              <p:nvPr/>
            </p:nvCxnSpPr>
            <p:spPr>
              <a:xfrm flipH="1">
                <a:off x="4568614" y="5676686"/>
                <a:ext cx="72392" cy="1104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4632326" y="56260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021667" y="4961355"/>
                <a:ext cx="740892" cy="1498713"/>
              </a:xfrm>
              <a:custGeom>
                <a:avLst/>
                <a:gdLst>
                  <a:gd name="connsiteX0" fmla="*/ 211667 w 740892"/>
                  <a:gd name="connsiteY0" fmla="*/ 113 h 1498713"/>
                  <a:gd name="connsiteX1" fmla="*/ 118534 w 740892"/>
                  <a:gd name="connsiteY1" fmla="*/ 25513 h 1498713"/>
                  <a:gd name="connsiteX2" fmla="*/ 67734 w 740892"/>
                  <a:gd name="connsiteY2" fmla="*/ 42446 h 1498713"/>
                  <a:gd name="connsiteX3" fmla="*/ 16934 w 740892"/>
                  <a:gd name="connsiteY3" fmla="*/ 101713 h 1498713"/>
                  <a:gd name="connsiteX4" fmla="*/ 0 w 740892"/>
                  <a:gd name="connsiteY4" fmla="*/ 152513 h 1498713"/>
                  <a:gd name="connsiteX5" fmla="*/ 16934 w 740892"/>
                  <a:gd name="connsiteY5" fmla="*/ 330313 h 1498713"/>
                  <a:gd name="connsiteX6" fmla="*/ 25400 w 740892"/>
                  <a:gd name="connsiteY6" fmla="*/ 355713 h 1498713"/>
                  <a:gd name="connsiteX7" fmla="*/ 42334 w 740892"/>
                  <a:gd name="connsiteY7" fmla="*/ 381113 h 1498713"/>
                  <a:gd name="connsiteX8" fmla="*/ 67734 w 740892"/>
                  <a:gd name="connsiteY8" fmla="*/ 440379 h 1498713"/>
                  <a:gd name="connsiteX9" fmla="*/ 93134 w 740892"/>
                  <a:gd name="connsiteY9" fmla="*/ 482713 h 1498713"/>
                  <a:gd name="connsiteX10" fmla="*/ 110067 w 740892"/>
                  <a:gd name="connsiteY10" fmla="*/ 533513 h 1498713"/>
                  <a:gd name="connsiteX11" fmla="*/ 118534 w 740892"/>
                  <a:gd name="connsiteY11" fmla="*/ 558913 h 1498713"/>
                  <a:gd name="connsiteX12" fmla="*/ 143934 w 740892"/>
                  <a:gd name="connsiteY12" fmla="*/ 609713 h 1498713"/>
                  <a:gd name="connsiteX13" fmla="*/ 160867 w 740892"/>
                  <a:gd name="connsiteY13" fmla="*/ 635113 h 1498713"/>
                  <a:gd name="connsiteX14" fmla="*/ 194734 w 740892"/>
                  <a:gd name="connsiteY14" fmla="*/ 702846 h 1498713"/>
                  <a:gd name="connsiteX15" fmla="*/ 203200 w 740892"/>
                  <a:gd name="connsiteY15" fmla="*/ 728246 h 1498713"/>
                  <a:gd name="connsiteX16" fmla="*/ 237067 w 740892"/>
                  <a:gd name="connsiteY16" fmla="*/ 779046 h 1498713"/>
                  <a:gd name="connsiteX17" fmla="*/ 245534 w 740892"/>
                  <a:gd name="connsiteY17" fmla="*/ 804446 h 1498713"/>
                  <a:gd name="connsiteX18" fmla="*/ 262467 w 740892"/>
                  <a:gd name="connsiteY18" fmla="*/ 829846 h 1498713"/>
                  <a:gd name="connsiteX19" fmla="*/ 279400 w 740892"/>
                  <a:gd name="connsiteY19" fmla="*/ 880646 h 1498713"/>
                  <a:gd name="connsiteX20" fmla="*/ 287867 w 740892"/>
                  <a:gd name="connsiteY20" fmla="*/ 999179 h 1498713"/>
                  <a:gd name="connsiteX21" fmla="*/ 270934 w 740892"/>
                  <a:gd name="connsiteY21" fmla="*/ 1303979 h 1498713"/>
                  <a:gd name="connsiteX22" fmla="*/ 279400 w 740892"/>
                  <a:gd name="connsiteY22" fmla="*/ 1414046 h 1498713"/>
                  <a:gd name="connsiteX23" fmla="*/ 296334 w 740892"/>
                  <a:gd name="connsiteY23" fmla="*/ 1430979 h 1498713"/>
                  <a:gd name="connsiteX24" fmla="*/ 330200 w 740892"/>
                  <a:gd name="connsiteY24" fmla="*/ 1464846 h 1498713"/>
                  <a:gd name="connsiteX25" fmla="*/ 347134 w 740892"/>
                  <a:gd name="connsiteY25" fmla="*/ 1481779 h 1498713"/>
                  <a:gd name="connsiteX26" fmla="*/ 406400 w 740892"/>
                  <a:gd name="connsiteY26" fmla="*/ 1498713 h 1498713"/>
                  <a:gd name="connsiteX27" fmla="*/ 685800 w 740892"/>
                  <a:gd name="connsiteY27" fmla="*/ 1490246 h 1498713"/>
                  <a:gd name="connsiteX28" fmla="*/ 702734 w 740892"/>
                  <a:gd name="connsiteY28" fmla="*/ 1473313 h 1498713"/>
                  <a:gd name="connsiteX29" fmla="*/ 719667 w 740892"/>
                  <a:gd name="connsiteY29" fmla="*/ 1422513 h 1498713"/>
                  <a:gd name="connsiteX30" fmla="*/ 728134 w 740892"/>
                  <a:gd name="connsiteY30" fmla="*/ 1397113 h 1498713"/>
                  <a:gd name="connsiteX31" fmla="*/ 728134 w 740892"/>
                  <a:gd name="connsiteY31" fmla="*/ 787513 h 1498713"/>
                  <a:gd name="connsiteX32" fmla="*/ 711200 w 740892"/>
                  <a:gd name="connsiteY32" fmla="*/ 736713 h 1498713"/>
                  <a:gd name="connsiteX33" fmla="*/ 694267 w 740892"/>
                  <a:gd name="connsiteY33" fmla="*/ 685913 h 1498713"/>
                  <a:gd name="connsiteX34" fmla="*/ 677334 w 740892"/>
                  <a:gd name="connsiteY34" fmla="*/ 668979 h 1498713"/>
                  <a:gd name="connsiteX35" fmla="*/ 651934 w 740892"/>
                  <a:gd name="connsiteY35" fmla="*/ 618179 h 1498713"/>
                  <a:gd name="connsiteX36" fmla="*/ 635000 w 740892"/>
                  <a:gd name="connsiteY36" fmla="*/ 567379 h 1498713"/>
                  <a:gd name="connsiteX37" fmla="*/ 618067 w 740892"/>
                  <a:gd name="connsiteY37" fmla="*/ 541979 h 1498713"/>
                  <a:gd name="connsiteX38" fmla="*/ 609600 w 740892"/>
                  <a:gd name="connsiteY38" fmla="*/ 516579 h 1498713"/>
                  <a:gd name="connsiteX39" fmla="*/ 558800 w 740892"/>
                  <a:gd name="connsiteY39" fmla="*/ 448846 h 1498713"/>
                  <a:gd name="connsiteX40" fmla="*/ 550334 w 740892"/>
                  <a:gd name="connsiteY40" fmla="*/ 423446 h 1498713"/>
                  <a:gd name="connsiteX41" fmla="*/ 516467 w 740892"/>
                  <a:gd name="connsiteY41" fmla="*/ 372646 h 1498713"/>
                  <a:gd name="connsiteX42" fmla="*/ 491067 w 740892"/>
                  <a:gd name="connsiteY42" fmla="*/ 321846 h 1498713"/>
                  <a:gd name="connsiteX43" fmla="*/ 482600 w 740892"/>
                  <a:gd name="connsiteY43" fmla="*/ 296446 h 1498713"/>
                  <a:gd name="connsiteX44" fmla="*/ 465667 w 740892"/>
                  <a:gd name="connsiteY44" fmla="*/ 271046 h 1498713"/>
                  <a:gd name="connsiteX45" fmla="*/ 457200 w 740892"/>
                  <a:gd name="connsiteY45" fmla="*/ 245646 h 1498713"/>
                  <a:gd name="connsiteX46" fmla="*/ 440267 w 740892"/>
                  <a:gd name="connsiteY46" fmla="*/ 220246 h 1498713"/>
                  <a:gd name="connsiteX47" fmla="*/ 397934 w 740892"/>
                  <a:gd name="connsiteY47" fmla="*/ 144046 h 1498713"/>
                  <a:gd name="connsiteX48" fmla="*/ 364067 w 740892"/>
                  <a:gd name="connsiteY48" fmla="*/ 110179 h 1498713"/>
                  <a:gd name="connsiteX49" fmla="*/ 313267 w 740892"/>
                  <a:gd name="connsiteY49" fmla="*/ 67846 h 1498713"/>
                  <a:gd name="connsiteX50" fmla="*/ 262467 w 740892"/>
                  <a:gd name="connsiteY50" fmla="*/ 50913 h 1498713"/>
                  <a:gd name="connsiteX51" fmla="*/ 237067 w 740892"/>
                  <a:gd name="connsiteY51" fmla="*/ 42446 h 1498713"/>
                  <a:gd name="connsiteX52" fmla="*/ 220134 w 740892"/>
                  <a:gd name="connsiteY52" fmla="*/ 17046 h 1498713"/>
                  <a:gd name="connsiteX53" fmla="*/ 211667 w 740892"/>
                  <a:gd name="connsiteY53" fmla="*/ 113 h 149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40892" h="1498713">
                    <a:moveTo>
                      <a:pt x="211667" y="113"/>
                    </a:moveTo>
                    <a:cubicBezTo>
                      <a:pt x="194734" y="1524"/>
                      <a:pt x="149405" y="16433"/>
                      <a:pt x="118534" y="25513"/>
                    </a:cubicBezTo>
                    <a:cubicBezTo>
                      <a:pt x="101410" y="30549"/>
                      <a:pt x="67734" y="42446"/>
                      <a:pt x="67734" y="42446"/>
                    </a:cubicBezTo>
                    <a:cubicBezTo>
                      <a:pt x="50947" y="59233"/>
                      <a:pt x="27250" y="78502"/>
                      <a:pt x="16934" y="101713"/>
                    </a:cubicBezTo>
                    <a:cubicBezTo>
                      <a:pt x="9685" y="118024"/>
                      <a:pt x="0" y="152513"/>
                      <a:pt x="0" y="152513"/>
                    </a:cubicBezTo>
                    <a:cubicBezTo>
                      <a:pt x="6073" y="255752"/>
                      <a:pt x="-2445" y="262486"/>
                      <a:pt x="16934" y="330313"/>
                    </a:cubicBezTo>
                    <a:cubicBezTo>
                      <a:pt x="19386" y="338894"/>
                      <a:pt x="21409" y="347731"/>
                      <a:pt x="25400" y="355713"/>
                    </a:cubicBezTo>
                    <a:cubicBezTo>
                      <a:pt x="29951" y="364815"/>
                      <a:pt x="36689" y="372646"/>
                      <a:pt x="42334" y="381113"/>
                    </a:cubicBezTo>
                    <a:cubicBezTo>
                      <a:pt x="59954" y="451598"/>
                      <a:pt x="38498" y="381907"/>
                      <a:pt x="67734" y="440379"/>
                    </a:cubicBezTo>
                    <a:cubicBezTo>
                      <a:pt x="89717" y="484345"/>
                      <a:pt x="60057" y="449636"/>
                      <a:pt x="93134" y="482713"/>
                    </a:cubicBezTo>
                    <a:lnTo>
                      <a:pt x="110067" y="533513"/>
                    </a:lnTo>
                    <a:cubicBezTo>
                      <a:pt x="112889" y="541980"/>
                      <a:pt x="113584" y="551487"/>
                      <a:pt x="118534" y="558913"/>
                    </a:cubicBezTo>
                    <a:cubicBezTo>
                      <a:pt x="167061" y="631705"/>
                      <a:pt x="108881" y="539606"/>
                      <a:pt x="143934" y="609713"/>
                    </a:cubicBezTo>
                    <a:cubicBezTo>
                      <a:pt x="148485" y="618814"/>
                      <a:pt x="156734" y="625814"/>
                      <a:pt x="160867" y="635113"/>
                    </a:cubicBezTo>
                    <a:cubicBezTo>
                      <a:pt x="191998" y="705159"/>
                      <a:pt x="159958" y="668072"/>
                      <a:pt x="194734" y="702846"/>
                    </a:cubicBezTo>
                    <a:cubicBezTo>
                      <a:pt x="197556" y="711313"/>
                      <a:pt x="198866" y="720444"/>
                      <a:pt x="203200" y="728246"/>
                    </a:cubicBezTo>
                    <a:cubicBezTo>
                      <a:pt x="213083" y="746036"/>
                      <a:pt x="230631" y="759739"/>
                      <a:pt x="237067" y="779046"/>
                    </a:cubicBezTo>
                    <a:cubicBezTo>
                      <a:pt x="239889" y="787513"/>
                      <a:pt x="241543" y="796464"/>
                      <a:pt x="245534" y="804446"/>
                    </a:cubicBezTo>
                    <a:cubicBezTo>
                      <a:pt x="250085" y="813547"/>
                      <a:pt x="258334" y="820547"/>
                      <a:pt x="262467" y="829846"/>
                    </a:cubicBezTo>
                    <a:cubicBezTo>
                      <a:pt x="269716" y="846157"/>
                      <a:pt x="279400" y="880646"/>
                      <a:pt x="279400" y="880646"/>
                    </a:cubicBezTo>
                    <a:cubicBezTo>
                      <a:pt x="282222" y="920157"/>
                      <a:pt x="287867" y="959567"/>
                      <a:pt x="287867" y="999179"/>
                    </a:cubicBezTo>
                    <a:cubicBezTo>
                      <a:pt x="287867" y="1200569"/>
                      <a:pt x="288750" y="1179260"/>
                      <a:pt x="270934" y="1303979"/>
                    </a:cubicBezTo>
                    <a:cubicBezTo>
                      <a:pt x="273756" y="1340668"/>
                      <a:pt x="272183" y="1377963"/>
                      <a:pt x="279400" y="1414046"/>
                    </a:cubicBezTo>
                    <a:cubicBezTo>
                      <a:pt x="280966" y="1421874"/>
                      <a:pt x="292227" y="1424134"/>
                      <a:pt x="296334" y="1430979"/>
                    </a:cubicBezTo>
                    <a:cubicBezTo>
                      <a:pt x="318912" y="1468609"/>
                      <a:pt x="285043" y="1449793"/>
                      <a:pt x="330200" y="1464846"/>
                    </a:cubicBezTo>
                    <a:cubicBezTo>
                      <a:pt x="335845" y="1470490"/>
                      <a:pt x="340289" y="1477672"/>
                      <a:pt x="347134" y="1481779"/>
                    </a:cubicBezTo>
                    <a:cubicBezTo>
                      <a:pt x="355810" y="1486985"/>
                      <a:pt x="400073" y="1497131"/>
                      <a:pt x="406400" y="1498713"/>
                    </a:cubicBezTo>
                    <a:cubicBezTo>
                      <a:pt x="499533" y="1495891"/>
                      <a:pt x="592964" y="1498203"/>
                      <a:pt x="685800" y="1490246"/>
                    </a:cubicBezTo>
                    <a:cubicBezTo>
                      <a:pt x="693753" y="1489564"/>
                      <a:pt x="699164" y="1480453"/>
                      <a:pt x="702734" y="1473313"/>
                    </a:cubicBezTo>
                    <a:cubicBezTo>
                      <a:pt x="710717" y="1457348"/>
                      <a:pt x="714023" y="1439446"/>
                      <a:pt x="719667" y="1422513"/>
                    </a:cubicBezTo>
                    <a:lnTo>
                      <a:pt x="728134" y="1397113"/>
                    </a:lnTo>
                    <a:cubicBezTo>
                      <a:pt x="743901" y="1144817"/>
                      <a:pt x="746345" y="1163874"/>
                      <a:pt x="728134" y="787513"/>
                    </a:cubicBezTo>
                    <a:cubicBezTo>
                      <a:pt x="727271" y="769684"/>
                      <a:pt x="716844" y="753646"/>
                      <a:pt x="711200" y="736713"/>
                    </a:cubicBezTo>
                    <a:lnTo>
                      <a:pt x="694267" y="685913"/>
                    </a:lnTo>
                    <a:lnTo>
                      <a:pt x="677334" y="668979"/>
                    </a:lnTo>
                    <a:cubicBezTo>
                      <a:pt x="646455" y="576345"/>
                      <a:pt x="695702" y="716656"/>
                      <a:pt x="651934" y="618179"/>
                    </a:cubicBezTo>
                    <a:cubicBezTo>
                      <a:pt x="644685" y="601868"/>
                      <a:pt x="644901" y="582231"/>
                      <a:pt x="635000" y="567379"/>
                    </a:cubicBezTo>
                    <a:cubicBezTo>
                      <a:pt x="629356" y="558912"/>
                      <a:pt x="622618" y="551080"/>
                      <a:pt x="618067" y="541979"/>
                    </a:cubicBezTo>
                    <a:cubicBezTo>
                      <a:pt x="614076" y="533997"/>
                      <a:pt x="613934" y="524381"/>
                      <a:pt x="609600" y="516579"/>
                    </a:cubicBezTo>
                    <a:cubicBezTo>
                      <a:pt x="585664" y="473494"/>
                      <a:pt x="584493" y="474538"/>
                      <a:pt x="558800" y="448846"/>
                    </a:cubicBezTo>
                    <a:cubicBezTo>
                      <a:pt x="555978" y="440379"/>
                      <a:pt x="554668" y="431248"/>
                      <a:pt x="550334" y="423446"/>
                    </a:cubicBezTo>
                    <a:cubicBezTo>
                      <a:pt x="540451" y="405656"/>
                      <a:pt x="522903" y="391953"/>
                      <a:pt x="516467" y="372646"/>
                    </a:cubicBezTo>
                    <a:cubicBezTo>
                      <a:pt x="495185" y="308802"/>
                      <a:pt x="523893" y="387498"/>
                      <a:pt x="491067" y="321846"/>
                    </a:cubicBezTo>
                    <a:cubicBezTo>
                      <a:pt x="487076" y="313864"/>
                      <a:pt x="486591" y="304428"/>
                      <a:pt x="482600" y="296446"/>
                    </a:cubicBezTo>
                    <a:cubicBezTo>
                      <a:pt x="478049" y="287345"/>
                      <a:pt x="470218" y="280147"/>
                      <a:pt x="465667" y="271046"/>
                    </a:cubicBezTo>
                    <a:cubicBezTo>
                      <a:pt x="461676" y="263064"/>
                      <a:pt x="461191" y="253628"/>
                      <a:pt x="457200" y="245646"/>
                    </a:cubicBezTo>
                    <a:cubicBezTo>
                      <a:pt x="452649" y="236545"/>
                      <a:pt x="444818" y="229347"/>
                      <a:pt x="440267" y="220246"/>
                    </a:cubicBezTo>
                    <a:cubicBezTo>
                      <a:pt x="418975" y="177661"/>
                      <a:pt x="451320" y="197432"/>
                      <a:pt x="397934" y="144046"/>
                    </a:cubicBezTo>
                    <a:lnTo>
                      <a:pt x="364067" y="110179"/>
                    </a:lnTo>
                    <a:cubicBezTo>
                      <a:pt x="348116" y="94228"/>
                      <a:pt x="334485" y="77276"/>
                      <a:pt x="313267" y="67846"/>
                    </a:cubicBezTo>
                    <a:cubicBezTo>
                      <a:pt x="296956" y="60597"/>
                      <a:pt x="279400" y="56557"/>
                      <a:pt x="262467" y="50913"/>
                    </a:cubicBezTo>
                    <a:lnTo>
                      <a:pt x="237067" y="42446"/>
                    </a:lnTo>
                    <a:cubicBezTo>
                      <a:pt x="231423" y="33979"/>
                      <a:pt x="226491" y="24992"/>
                      <a:pt x="220134" y="17046"/>
                    </a:cubicBezTo>
                    <a:cubicBezTo>
                      <a:pt x="215147" y="10813"/>
                      <a:pt x="228600" y="-1298"/>
                      <a:pt x="211667" y="11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276368" y="3157125"/>
              <a:ext cx="524630" cy="647055"/>
              <a:chOff x="4495800" y="4892457"/>
              <a:chExt cx="711200" cy="824102"/>
            </a:xfrm>
          </p:grpSpPr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4622802" y="5071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5029201" y="5037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8" name="Straight Connector 327"/>
              <p:cNvCxnSpPr>
                <a:stCxn id="326" idx="4"/>
                <a:endCxn id="331" idx="1"/>
              </p:cNvCxnSpPr>
              <p:nvPr/>
            </p:nvCxnSpPr>
            <p:spPr>
              <a:xfrm>
                <a:off x="4665136" y="5156201"/>
                <a:ext cx="153670" cy="265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27" idx="4"/>
                <a:endCxn id="331" idx="7"/>
              </p:cNvCxnSpPr>
              <p:nvPr/>
            </p:nvCxnSpPr>
            <p:spPr>
              <a:xfrm flipH="1">
                <a:off x="4860714" y="5122335"/>
                <a:ext cx="210821" cy="2997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4787901" y="56038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4810126" y="541337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/>
              <p:cNvCxnSpPr>
                <a:stCxn id="331" idx="4"/>
                <a:endCxn id="330" idx="0"/>
              </p:cNvCxnSpPr>
              <p:nvPr/>
            </p:nvCxnSpPr>
            <p:spPr>
              <a:xfrm flipH="1">
                <a:off x="4817535" y="5472641"/>
                <a:ext cx="22225" cy="131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Freeform 332"/>
              <p:cNvSpPr/>
              <p:nvPr/>
            </p:nvSpPr>
            <p:spPr>
              <a:xfrm>
                <a:off x="4495800" y="4892457"/>
                <a:ext cx="711200" cy="824102"/>
              </a:xfrm>
              <a:custGeom>
                <a:avLst/>
                <a:gdLst>
                  <a:gd name="connsiteX0" fmla="*/ 711200 w 711200"/>
                  <a:gd name="connsiteY0" fmla="*/ 35143 h 824102"/>
                  <a:gd name="connsiteX1" fmla="*/ 711200 w 711200"/>
                  <a:gd name="connsiteY1" fmla="*/ 35143 h 824102"/>
                  <a:gd name="connsiteX2" fmla="*/ 626533 w 711200"/>
                  <a:gd name="connsiteY2" fmla="*/ 297609 h 824102"/>
                  <a:gd name="connsiteX3" fmla="*/ 592666 w 711200"/>
                  <a:gd name="connsiteY3" fmla="*/ 331476 h 824102"/>
                  <a:gd name="connsiteX4" fmla="*/ 575733 w 711200"/>
                  <a:gd name="connsiteY4" fmla="*/ 382276 h 824102"/>
                  <a:gd name="connsiteX5" fmla="*/ 558800 w 711200"/>
                  <a:gd name="connsiteY5" fmla="*/ 450009 h 824102"/>
                  <a:gd name="connsiteX6" fmla="*/ 541866 w 711200"/>
                  <a:gd name="connsiteY6" fmla="*/ 500809 h 824102"/>
                  <a:gd name="connsiteX7" fmla="*/ 533400 w 711200"/>
                  <a:gd name="connsiteY7" fmla="*/ 526209 h 824102"/>
                  <a:gd name="connsiteX8" fmla="*/ 516466 w 711200"/>
                  <a:gd name="connsiteY8" fmla="*/ 543143 h 824102"/>
                  <a:gd name="connsiteX9" fmla="*/ 491066 w 711200"/>
                  <a:gd name="connsiteY9" fmla="*/ 602409 h 824102"/>
                  <a:gd name="connsiteX10" fmla="*/ 465666 w 711200"/>
                  <a:gd name="connsiteY10" fmla="*/ 653209 h 824102"/>
                  <a:gd name="connsiteX11" fmla="*/ 414866 w 711200"/>
                  <a:gd name="connsiteY11" fmla="*/ 720943 h 824102"/>
                  <a:gd name="connsiteX12" fmla="*/ 381000 w 711200"/>
                  <a:gd name="connsiteY12" fmla="*/ 771743 h 824102"/>
                  <a:gd name="connsiteX13" fmla="*/ 372533 w 711200"/>
                  <a:gd name="connsiteY13" fmla="*/ 797143 h 824102"/>
                  <a:gd name="connsiteX14" fmla="*/ 347133 w 711200"/>
                  <a:gd name="connsiteY14" fmla="*/ 805609 h 824102"/>
                  <a:gd name="connsiteX15" fmla="*/ 330200 w 711200"/>
                  <a:gd name="connsiteY15" fmla="*/ 822543 h 824102"/>
                  <a:gd name="connsiteX16" fmla="*/ 262466 w 711200"/>
                  <a:gd name="connsiteY16" fmla="*/ 797143 h 824102"/>
                  <a:gd name="connsiteX17" fmla="*/ 245533 w 711200"/>
                  <a:gd name="connsiteY17" fmla="*/ 746343 h 824102"/>
                  <a:gd name="connsiteX18" fmla="*/ 237066 w 711200"/>
                  <a:gd name="connsiteY18" fmla="*/ 720943 h 824102"/>
                  <a:gd name="connsiteX19" fmla="*/ 220133 w 711200"/>
                  <a:gd name="connsiteY19" fmla="*/ 636276 h 824102"/>
                  <a:gd name="connsiteX20" fmla="*/ 203200 w 711200"/>
                  <a:gd name="connsiteY20" fmla="*/ 610876 h 824102"/>
                  <a:gd name="connsiteX21" fmla="*/ 186266 w 711200"/>
                  <a:gd name="connsiteY21" fmla="*/ 593943 h 824102"/>
                  <a:gd name="connsiteX22" fmla="*/ 169333 w 711200"/>
                  <a:gd name="connsiteY22" fmla="*/ 543143 h 824102"/>
                  <a:gd name="connsiteX23" fmla="*/ 160866 w 711200"/>
                  <a:gd name="connsiteY23" fmla="*/ 517743 h 824102"/>
                  <a:gd name="connsiteX24" fmla="*/ 143933 w 711200"/>
                  <a:gd name="connsiteY24" fmla="*/ 500809 h 824102"/>
                  <a:gd name="connsiteX25" fmla="*/ 127000 w 711200"/>
                  <a:gd name="connsiteY25" fmla="*/ 450009 h 824102"/>
                  <a:gd name="connsiteX26" fmla="*/ 76200 w 711200"/>
                  <a:gd name="connsiteY26" fmla="*/ 382276 h 824102"/>
                  <a:gd name="connsiteX27" fmla="*/ 59266 w 711200"/>
                  <a:gd name="connsiteY27" fmla="*/ 331476 h 824102"/>
                  <a:gd name="connsiteX28" fmla="*/ 42333 w 711200"/>
                  <a:gd name="connsiteY28" fmla="*/ 306076 h 824102"/>
                  <a:gd name="connsiteX29" fmla="*/ 16933 w 711200"/>
                  <a:gd name="connsiteY29" fmla="*/ 221409 h 824102"/>
                  <a:gd name="connsiteX30" fmla="*/ 0 w 711200"/>
                  <a:gd name="connsiteY30" fmla="*/ 170609 h 824102"/>
                  <a:gd name="connsiteX31" fmla="*/ 8466 w 711200"/>
                  <a:gd name="connsiteY31" fmla="*/ 111343 h 824102"/>
                  <a:gd name="connsiteX32" fmla="*/ 16933 w 711200"/>
                  <a:gd name="connsiteY32" fmla="*/ 85943 h 824102"/>
                  <a:gd name="connsiteX33" fmla="*/ 118533 w 711200"/>
                  <a:gd name="connsiteY33" fmla="*/ 60543 h 824102"/>
                  <a:gd name="connsiteX34" fmla="*/ 262466 w 711200"/>
                  <a:gd name="connsiteY34" fmla="*/ 35143 h 824102"/>
                  <a:gd name="connsiteX35" fmla="*/ 321733 w 711200"/>
                  <a:gd name="connsiteY35" fmla="*/ 26676 h 824102"/>
                  <a:gd name="connsiteX36" fmla="*/ 685800 w 711200"/>
                  <a:gd name="connsiteY36" fmla="*/ 26676 h 824102"/>
                  <a:gd name="connsiteX37" fmla="*/ 702733 w 711200"/>
                  <a:gd name="connsiteY37" fmla="*/ 52076 h 824102"/>
                  <a:gd name="connsiteX38" fmla="*/ 711200 w 711200"/>
                  <a:gd name="connsiteY38" fmla="*/ 35143 h 8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11200" h="824102">
                    <a:moveTo>
                      <a:pt x="711200" y="35143"/>
                    </a:moveTo>
                    <a:lnTo>
                      <a:pt x="711200" y="35143"/>
                    </a:lnTo>
                    <a:cubicBezTo>
                      <a:pt x="682978" y="122632"/>
                      <a:pt x="660674" y="212256"/>
                      <a:pt x="626533" y="297609"/>
                    </a:cubicBezTo>
                    <a:cubicBezTo>
                      <a:pt x="620604" y="312432"/>
                      <a:pt x="592666" y="331476"/>
                      <a:pt x="592666" y="331476"/>
                    </a:cubicBezTo>
                    <a:cubicBezTo>
                      <a:pt x="587022" y="348409"/>
                      <a:pt x="580062" y="364960"/>
                      <a:pt x="575733" y="382276"/>
                    </a:cubicBezTo>
                    <a:cubicBezTo>
                      <a:pt x="570089" y="404854"/>
                      <a:pt x="566160" y="427931"/>
                      <a:pt x="558800" y="450009"/>
                    </a:cubicBezTo>
                    <a:lnTo>
                      <a:pt x="541866" y="500809"/>
                    </a:lnTo>
                    <a:cubicBezTo>
                      <a:pt x="539044" y="509276"/>
                      <a:pt x="539711" y="519898"/>
                      <a:pt x="533400" y="526209"/>
                    </a:cubicBezTo>
                    <a:lnTo>
                      <a:pt x="516466" y="543143"/>
                    </a:lnTo>
                    <a:cubicBezTo>
                      <a:pt x="496612" y="602711"/>
                      <a:pt x="522453" y="529174"/>
                      <a:pt x="491066" y="602409"/>
                    </a:cubicBezTo>
                    <a:cubicBezTo>
                      <a:pt x="470032" y="651487"/>
                      <a:pt x="498212" y="604392"/>
                      <a:pt x="465666" y="653209"/>
                    </a:cubicBezTo>
                    <a:cubicBezTo>
                      <a:pt x="443639" y="719296"/>
                      <a:pt x="479724" y="623654"/>
                      <a:pt x="414866" y="720943"/>
                    </a:cubicBezTo>
                    <a:cubicBezTo>
                      <a:pt x="403577" y="737876"/>
                      <a:pt x="387436" y="752436"/>
                      <a:pt x="381000" y="771743"/>
                    </a:cubicBezTo>
                    <a:cubicBezTo>
                      <a:pt x="378178" y="780210"/>
                      <a:pt x="378844" y="790832"/>
                      <a:pt x="372533" y="797143"/>
                    </a:cubicBezTo>
                    <a:cubicBezTo>
                      <a:pt x="366222" y="803454"/>
                      <a:pt x="355600" y="802787"/>
                      <a:pt x="347133" y="805609"/>
                    </a:cubicBezTo>
                    <a:cubicBezTo>
                      <a:pt x="341489" y="811254"/>
                      <a:pt x="338121" y="821553"/>
                      <a:pt x="330200" y="822543"/>
                    </a:cubicBezTo>
                    <a:cubicBezTo>
                      <a:pt x="286739" y="827976"/>
                      <a:pt x="284465" y="819141"/>
                      <a:pt x="262466" y="797143"/>
                    </a:cubicBezTo>
                    <a:lnTo>
                      <a:pt x="245533" y="746343"/>
                    </a:lnTo>
                    <a:lnTo>
                      <a:pt x="237066" y="720943"/>
                    </a:lnTo>
                    <a:cubicBezTo>
                      <a:pt x="233945" y="699096"/>
                      <a:pt x="231956" y="659922"/>
                      <a:pt x="220133" y="636276"/>
                    </a:cubicBezTo>
                    <a:cubicBezTo>
                      <a:pt x="215582" y="627175"/>
                      <a:pt x="209557" y="618822"/>
                      <a:pt x="203200" y="610876"/>
                    </a:cubicBezTo>
                    <a:cubicBezTo>
                      <a:pt x="198213" y="604643"/>
                      <a:pt x="191911" y="599587"/>
                      <a:pt x="186266" y="593943"/>
                    </a:cubicBezTo>
                    <a:lnTo>
                      <a:pt x="169333" y="543143"/>
                    </a:lnTo>
                    <a:cubicBezTo>
                      <a:pt x="166511" y="534676"/>
                      <a:pt x="167177" y="524054"/>
                      <a:pt x="160866" y="517743"/>
                    </a:cubicBezTo>
                    <a:lnTo>
                      <a:pt x="143933" y="500809"/>
                    </a:lnTo>
                    <a:cubicBezTo>
                      <a:pt x="138289" y="483876"/>
                      <a:pt x="139622" y="462630"/>
                      <a:pt x="127000" y="450009"/>
                    </a:cubicBezTo>
                    <a:cubicBezTo>
                      <a:pt x="106940" y="429950"/>
                      <a:pt x="85775" y="411001"/>
                      <a:pt x="76200" y="382276"/>
                    </a:cubicBezTo>
                    <a:cubicBezTo>
                      <a:pt x="70555" y="365343"/>
                      <a:pt x="69167" y="346328"/>
                      <a:pt x="59266" y="331476"/>
                    </a:cubicBezTo>
                    <a:cubicBezTo>
                      <a:pt x="53622" y="323009"/>
                      <a:pt x="46466" y="315375"/>
                      <a:pt x="42333" y="306076"/>
                    </a:cubicBezTo>
                    <a:cubicBezTo>
                      <a:pt x="23914" y="264633"/>
                      <a:pt x="28299" y="259295"/>
                      <a:pt x="16933" y="221409"/>
                    </a:cubicBezTo>
                    <a:cubicBezTo>
                      <a:pt x="11804" y="204312"/>
                      <a:pt x="0" y="170609"/>
                      <a:pt x="0" y="170609"/>
                    </a:cubicBezTo>
                    <a:cubicBezTo>
                      <a:pt x="2822" y="150854"/>
                      <a:pt x="4552" y="130911"/>
                      <a:pt x="8466" y="111343"/>
                    </a:cubicBezTo>
                    <a:cubicBezTo>
                      <a:pt x="10216" y="102592"/>
                      <a:pt x="9671" y="91130"/>
                      <a:pt x="16933" y="85943"/>
                    </a:cubicBezTo>
                    <a:cubicBezTo>
                      <a:pt x="37353" y="71357"/>
                      <a:pt x="95008" y="64464"/>
                      <a:pt x="118533" y="60543"/>
                    </a:cubicBezTo>
                    <a:cubicBezTo>
                      <a:pt x="181797" y="39454"/>
                      <a:pt x="135096" y="53339"/>
                      <a:pt x="262466" y="35143"/>
                    </a:cubicBezTo>
                    <a:lnTo>
                      <a:pt x="321733" y="26676"/>
                    </a:lnTo>
                    <a:cubicBezTo>
                      <a:pt x="449760" y="-16001"/>
                      <a:pt x="395175" y="-1003"/>
                      <a:pt x="685800" y="26676"/>
                    </a:cubicBezTo>
                    <a:cubicBezTo>
                      <a:pt x="695930" y="27641"/>
                      <a:pt x="694787" y="45719"/>
                      <a:pt x="702733" y="52076"/>
                    </a:cubicBezTo>
                    <a:cubicBezTo>
                      <a:pt x="709702" y="57651"/>
                      <a:pt x="709789" y="37965"/>
                      <a:pt x="711200" y="35143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557415" y="3942559"/>
              <a:ext cx="668284" cy="639143"/>
              <a:chOff x="4842926" y="5672668"/>
              <a:chExt cx="905941" cy="814024"/>
            </a:xfrm>
          </p:grpSpPr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4910668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325535" y="62399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5554135" y="6197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5156201" y="618913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>
                <a:stCxn id="310" idx="0"/>
                <a:endCxn id="320" idx="3"/>
              </p:cNvCxnSpPr>
              <p:nvPr/>
            </p:nvCxnSpPr>
            <p:spPr>
              <a:xfrm flipV="1">
                <a:off x="4953002" y="5917986"/>
                <a:ext cx="18204" cy="3219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13" idx="0"/>
                <a:endCxn id="319" idx="4"/>
              </p:cNvCxnSpPr>
              <p:nvPr/>
            </p:nvCxnSpPr>
            <p:spPr>
              <a:xfrm flipH="1" flipV="1">
                <a:off x="5189010" y="5961591"/>
                <a:ext cx="9525" cy="2275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endCxn id="318" idx="4"/>
              </p:cNvCxnSpPr>
              <p:nvPr/>
            </p:nvCxnSpPr>
            <p:spPr>
              <a:xfrm flipH="1" flipV="1">
                <a:off x="5350935" y="5990166"/>
                <a:ext cx="20110" cy="24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312" idx="0"/>
                <a:endCxn id="318" idx="5"/>
              </p:cNvCxnSpPr>
              <p:nvPr/>
            </p:nvCxnSpPr>
            <p:spPr>
              <a:xfrm flipH="1" flipV="1">
                <a:off x="5371889" y="5981486"/>
                <a:ext cx="224580" cy="216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5321301" y="59308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5159376" y="5902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4962526" y="58673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1" name="Straight Connector 320"/>
              <p:cNvCxnSpPr>
                <a:stCxn id="320" idx="6"/>
                <a:endCxn id="319" idx="2"/>
              </p:cNvCxnSpPr>
              <p:nvPr/>
            </p:nvCxnSpPr>
            <p:spPr>
              <a:xfrm>
                <a:off x="5021794" y="5897032"/>
                <a:ext cx="137582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9" idx="5"/>
                <a:endCxn id="318" idx="1"/>
              </p:cNvCxnSpPr>
              <p:nvPr/>
            </p:nvCxnSpPr>
            <p:spPr>
              <a:xfrm flipV="1">
                <a:off x="5209964" y="5939578"/>
                <a:ext cx="120017" cy="13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4908551" y="56864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3" idx="5"/>
                <a:endCxn id="320" idx="0"/>
              </p:cNvCxnSpPr>
              <p:nvPr/>
            </p:nvCxnSpPr>
            <p:spPr>
              <a:xfrm>
                <a:off x="4959139" y="5737011"/>
                <a:ext cx="33021" cy="1303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Freeform 324"/>
              <p:cNvSpPr/>
              <p:nvPr/>
            </p:nvSpPr>
            <p:spPr>
              <a:xfrm>
                <a:off x="4842926" y="5672668"/>
                <a:ext cx="905941" cy="814024"/>
              </a:xfrm>
              <a:custGeom>
                <a:avLst/>
                <a:gdLst>
                  <a:gd name="connsiteX0" fmla="*/ 330208 w 905941"/>
                  <a:gd name="connsiteY0" fmla="*/ 160866 h 814024"/>
                  <a:gd name="connsiteX1" fmla="*/ 330208 w 905941"/>
                  <a:gd name="connsiteY1" fmla="*/ 160866 h 814024"/>
                  <a:gd name="connsiteX2" fmla="*/ 254008 w 905941"/>
                  <a:gd name="connsiteY2" fmla="*/ 110066 h 814024"/>
                  <a:gd name="connsiteX3" fmla="*/ 245541 w 905941"/>
                  <a:gd name="connsiteY3" fmla="*/ 84666 h 814024"/>
                  <a:gd name="connsiteX4" fmla="*/ 203208 w 905941"/>
                  <a:gd name="connsiteY4" fmla="*/ 33866 h 814024"/>
                  <a:gd name="connsiteX5" fmla="*/ 177808 w 905941"/>
                  <a:gd name="connsiteY5" fmla="*/ 16933 h 814024"/>
                  <a:gd name="connsiteX6" fmla="*/ 127008 w 905941"/>
                  <a:gd name="connsiteY6" fmla="*/ 0 h 814024"/>
                  <a:gd name="connsiteX7" fmla="*/ 25408 w 905941"/>
                  <a:gd name="connsiteY7" fmla="*/ 33866 h 814024"/>
                  <a:gd name="connsiteX8" fmla="*/ 8475 w 905941"/>
                  <a:gd name="connsiteY8" fmla="*/ 50800 h 814024"/>
                  <a:gd name="connsiteX9" fmla="*/ 8 w 905941"/>
                  <a:gd name="connsiteY9" fmla="*/ 76200 h 814024"/>
                  <a:gd name="connsiteX10" fmla="*/ 16941 w 905941"/>
                  <a:gd name="connsiteY10" fmla="*/ 296333 h 814024"/>
                  <a:gd name="connsiteX11" fmla="*/ 25408 w 905941"/>
                  <a:gd name="connsiteY11" fmla="*/ 753533 h 814024"/>
                  <a:gd name="connsiteX12" fmla="*/ 101608 w 905941"/>
                  <a:gd name="connsiteY12" fmla="*/ 795866 h 814024"/>
                  <a:gd name="connsiteX13" fmla="*/ 296341 w 905941"/>
                  <a:gd name="connsiteY13" fmla="*/ 812800 h 814024"/>
                  <a:gd name="connsiteX14" fmla="*/ 745075 w 905941"/>
                  <a:gd name="connsiteY14" fmla="*/ 795866 h 814024"/>
                  <a:gd name="connsiteX15" fmla="*/ 770475 w 905941"/>
                  <a:gd name="connsiteY15" fmla="*/ 787400 h 814024"/>
                  <a:gd name="connsiteX16" fmla="*/ 838208 w 905941"/>
                  <a:gd name="connsiteY16" fmla="*/ 770466 h 814024"/>
                  <a:gd name="connsiteX17" fmla="*/ 855141 w 905941"/>
                  <a:gd name="connsiteY17" fmla="*/ 745066 h 814024"/>
                  <a:gd name="connsiteX18" fmla="*/ 889008 w 905941"/>
                  <a:gd name="connsiteY18" fmla="*/ 702733 h 814024"/>
                  <a:gd name="connsiteX19" fmla="*/ 905941 w 905941"/>
                  <a:gd name="connsiteY19" fmla="*/ 651933 h 814024"/>
                  <a:gd name="connsiteX20" fmla="*/ 897475 w 905941"/>
                  <a:gd name="connsiteY20" fmla="*/ 524933 h 814024"/>
                  <a:gd name="connsiteX21" fmla="*/ 889008 w 905941"/>
                  <a:gd name="connsiteY21" fmla="*/ 499533 h 814024"/>
                  <a:gd name="connsiteX22" fmla="*/ 838208 w 905941"/>
                  <a:gd name="connsiteY22" fmla="*/ 457200 h 814024"/>
                  <a:gd name="connsiteX23" fmla="*/ 821275 w 905941"/>
                  <a:gd name="connsiteY23" fmla="*/ 440266 h 814024"/>
                  <a:gd name="connsiteX24" fmla="*/ 795875 w 905941"/>
                  <a:gd name="connsiteY24" fmla="*/ 423333 h 814024"/>
                  <a:gd name="connsiteX25" fmla="*/ 778941 w 905941"/>
                  <a:gd name="connsiteY25" fmla="*/ 406400 h 814024"/>
                  <a:gd name="connsiteX26" fmla="*/ 728141 w 905941"/>
                  <a:gd name="connsiteY26" fmla="*/ 381000 h 814024"/>
                  <a:gd name="connsiteX27" fmla="*/ 711208 w 905941"/>
                  <a:gd name="connsiteY27" fmla="*/ 364066 h 814024"/>
                  <a:gd name="connsiteX28" fmla="*/ 660408 w 905941"/>
                  <a:gd name="connsiteY28" fmla="*/ 321733 h 814024"/>
                  <a:gd name="connsiteX29" fmla="*/ 618075 w 905941"/>
                  <a:gd name="connsiteY29" fmla="*/ 279400 h 814024"/>
                  <a:gd name="connsiteX30" fmla="*/ 584208 w 905941"/>
                  <a:gd name="connsiteY30" fmla="*/ 245533 h 814024"/>
                  <a:gd name="connsiteX31" fmla="*/ 567275 w 905941"/>
                  <a:gd name="connsiteY31" fmla="*/ 220133 h 814024"/>
                  <a:gd name="connsiteX32" fmla="*/ 516475 w 905941"/>
                  <a:gd name="connsiteY32" fmla="*/ 203200 h 814024"/>
                  <a:gd name="connsiteX33" fmla="*/ 491075 w 905941"/>
                  <a:gd name="connsiteY33" fmla="*/ 194733 h 814024"/>
                  <a:gd name="connsiteX34" fmla="*/ 440275 w 905941"/>
                  <a:gd name="connsiteY34" fmla="*/ 177800 h 814024"/>
                  <a:gd name="connsiteX35" fmla="*/ 397941 w 905941"/>
                  <a:gd name="connsiteY35" fmla="*/ 169333 h 814024"/>
                  <a:gd name="connsiteX36" fmla="*/ 330208 w 905941"/>
                  <a:gd name="connsiteY36" fmla="*/ 160866 h 8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941" h="814024">
                    <a:moveTo>
                      <a:pt x="330208" y="160866"/>
                    </a:moveTo>
                    <a:lnTo>
                      <a:pt x="330208" y="160866"/>
                    </a:lnTo>
                    <a:cubicBezTo>
                      <a:pt x="304808" y="143933"/>
                      <a:pt x="276699" y="130487"/>
                      <a:pt x="254008" y="110066"/>
                    </a:cubicBezTo>
                    <a:cubicBezTo>
                      <a:pt x="247374" y="104096"/>
                      <a:pt x="249532" y="92648"/>
                      <a:pt x="245541" y="84666"/>
                    </a:cubicBezTo>
                    <a:cubicBezTo>
                      <a:pt x="236026" y="65637"/>
                      <a:pt x="219259" y="47241"/>
                      <a:pt x="203208" y="33866"/>
                    </a:cubicBezTo>
                    <a:cubicBezTo>
                      <a:pt x="195391" y="27352"/>
                      <a:pt x="187107" y="21066"/>
                      <a:pt x="177808" y="16933"/>
                    </a:cubicBezTo>
                    <a:cubicBezTo>
                      <a:pt x="161497" y="9684"/>
                      <a:pt x="127008" y="0"/>
                      <a:pt x="127008" y="0"/>
                    </a:cubicBezTo>
                    <a:cubicBezTo>
                      <a:pt x="-29165" y="14196"/>
                      <a:pt x="59237" y="-22516"/>
                      <a:pt x="25408" y="33866"/>
                    </a:cubicBezTo>
                    <a:cubicBezTo>
                      <a:pt x="21301" y="40711"/>
                      <a:pt x="14119" y="45155"/>
                      <a:pt x="8475" y="50800"/>
                    </a:cubicBezTo>
                    <a:cubicBezTo>
                      <a:pt x="5653" y="59267"/>
                      <a:pt x="8" y="67275"/>
                      <a:pt x="8" y="76200"/>
                    </a:cubicBezTo>
                    <a:cubicBezTo>
                      <a:pt x="8" y="222613"/>
                      <a:pt x="-941" y="206917"/>
                      <a:pt x="16941" y="296333"/>
                    </a:cubicBezTo>
                    <a:cubicBezTo>
                      <a:pt x="19763" y="448733"/>
                      <a:pt x="7144" y="602205"/>
                      <a:pt x="25408" y="753533"/>
                    </a:cubicBezTo>
                    <a:cubicBezTo>
                      <a:pt x="27213" y="768487"/>
                      <a:pt x="81643" y="791429"/>
                      <a:pt x="101608" y="795866"/>
                    </a:cubicBezTo>
                    <a:cubicBezTo>
                      <a:pt x="166430" y="810271"/>
                      <a:pt x="228736" y="808823"/>
                      <a:pt x="296341" y="812800"/>
                    </a:cubicBezTo>
                    <a:cubicBezTo>
                      <a:pt x="314063" y="812415"/>
                      <a:pt x="617457" y="821389"/>
                      <a:pt x="745075" y="795866"/>
                    </a:cubicBezTo>
                    <a:cubicBezTo>
                      <a:pt x="753826" y="794116"/>
                      <a:pt x="761817" y="789564"/>
                      <a:pt x="770475" y="787400"/>
                    </a:cubicBezTo>
                    <a:lnTo>
                      <a:pt x="838208" y="770466"/>
                    </a:lnTo>
                    <a:cubicBezTo>
                      <a:pt x="843852" y="761999"/>
                      <a:pt x="848784" y="753012"/>
                      <a:pt x="855141" y="745066"/>
                    </a:cubicBezTo>
                    <a:cubicBezTo>
                      <a:pt x="872736" y="723073"/>
                      <a:pt x="875977" y="732054"/>
                      <a:pt x="889008" y="702733"/>
                    </a:cubicBezTo>
                    <a:cubicBezTo>
                      <a:pt x="896257" y="686422"/>
                      <a:pt x="905941" y="651933"/>
                      <a:pt x="905941" y="651933"/>
                    </a:cubicBezTo>
                    <a:cubicBezTo>
                      <a:pt x="903119" y="609600"/>
                      <a:pt x="902160" y="567101"/>
                      <a:pt x="897475" y="524933"/>
                    </a:cubicBezTo>
                    <a:cubicBezTo>
                      <a:pt x="896489" y="516063"/>
                      <a:pt x="893959" y="506959"/>
                      <a:pt x="889008" y="499533"/>
                    </a:cubicBezTo>
                    <a:cubicBezTo>
                      <a:pt x="871767" y="473672"/>
                      <a:pt x="860522" y="475051"/>
                      <a:pt x="838208" y="457200"/>
                    </a:cubicBezTo>
                    <a:cubicBezTo>
                      <a:pt x="831975" y="452213"/>
                      <a:pt x="827508" y="445253"/>
                      <a:pt x="821275" y="440266"/>
                    </a:cubicBezTo>
                    <a:cubicBezTo>
                      <a:pt x="813329" y="433909"/>
                      <a:pt x="803821" y="429690"/>
                      <a:pt x="795875" y="423333"/>
                    </a:cubicBezTo>
                    <a:cubicBezTo>
                      <a:pt x="789642" y="418346"/>
                      <a:pt x="785786" y="410507"/>
                      <a:pt x="778941" y="406400"/>
                    </a:cubicBezTo>
                    <a:cubicBezTo>
                      <a:pt x="716355" y="368849"/>
                      <a:pt x="792359" y="432375"/>
                      <a:pt x="728141" y="381000"/>
                    </a:cubicBezTo>
                    <a:cubicBezTo>
                      <a:pt x="721908" y="376013"/>
                      <a:pt x="717441" y="369053"/>
                      <a:pt x="711208" y="364066"/>
                    </a:cubicBezTo>
                    <a:cubicBezTo>
                      <a:pt x="677906" y="337424"/>
                      <a:pt x="690578" y="357937"/>
                      <a:pt x="660408" y="321733"/>
                    </a:cubicBezTo>
                    <a:cubicBezTo>
                      <a:pt x="625131" y="279400"/>
                      <a:pt x="664642" y="310444"/>
                      <a:pt x="618075" y="279400"/>
                    </a:cubicBezTo>
                    <a:cubicBezTo>
                      <a:pt x="599601" y="223981"/>
                      <a:pt x="625259" y="278374"/>
                      <a:pt x="584208" y="245533"/>
                    </a:cubicBezTo>
                    <a:cubicBezTo>
                      <a:pt x="576262" y="239176"/>
                      <a:pt x="575904" y="225526"/>
                      <a:pt x="567275" y="220133"/>
                    </a:cubicBezTo>
                    <a:cubicBezTo>
                      <a:pt x="552139" y="210673"/>
                      <a:pt x="533408" y="208844"/>
                      <a:pt x="516475" y="203200"/>
                    </a:cubicBezTo>
                    <a:lnTo>
                      <a:pt x="491075" y="194733"/>
                    </a:lnTo>
                    <a:lnTo>
                      <a:pt x="440275" y="177800"/>
                    </a:lnTo>
                    <a:cubicBezTo>
                      <a:pt x="426164" y="174978"/>
                      <a:pt x="411825" y="173119"/>
                      <a:pt x="397941" y="169333"/>
                    </a:cubicBezTo>
                    <a:cubicBezTo>
                      <a:pt x="319491" y="147938"/>
                      <a:pt x="341497" y="162277"/>
                      <a:pt x="330208" y="160866"/>
                    </a:cubicBezTo>
                    <a:close/>
                  </a:path>
                </a:pathLst>
              </a:custGeom>
              <a:solidFill>
                <a:srgbClr val="FF9933">
                  <a:alpha val="7843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1744789" y="3184719"/>
              <a:ext cx="560224" cy="684715"/>
              <a:chOff x="5173135" y="4783668"/>
              <a:chExt cx="759452" cy="872066"/>
            </a:xfrm>
          </p:grpSpPr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5706536" y="51646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5469469" y="49868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>
                <a:stCxn id="303" idx="4"/>
                <a:endCxn id="307" idx="0"/>
              </p:cNvCxnSpPr>
              <p:nvPr/>
            </p:nvCxnSpPr>
            <p:spPr>
              <a:xfrm flipH="1">
                <a:off x="5212294" y="5071535"/>
                <a:ext cx="299509" cy="4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02" idx="3"/>
                <a:endCxn id="306" idx="7"/>
              </p:cNvCxnSpPr>
              <p:nvPr/>
            </p:nvCxnSpPr>
            <p:spPr>
              <a:xfrm flipH="1">
                <a:off x="5360248" y="5236936"/>
                <a:ext cx="358687" cy="293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5309660" y="5521323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182660" y="5473698"/>
                <a:ext cx="59268" cy="592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>
                <a:stCxn id="307" idx="5"/>
                <a:endCxn id="306" idx="2"/>
              </p:cNvCxnSpPr>
              <p:nvPr/>
            </p:nvCxnSpPr>
            <p:spPr>
              <a:xfrm>
                <a:off x="5233248" y="5524286"/>
                <a:ext cx="76412" cy="26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Freeform 308"/>
              <p:cNvSpPr/>
              <p:nvPr/>
            </p:nvSpPr>
            <p:spPr>
              <a:xfrm>
                <a:off x="5173135" y="4783668"/>
                <a:ext cx="759452" cy="872066"/>
              </a:xfrm>
              <a:custGeom>
                <a:avLst/>
                <a:gdLst>
                  <a:gd name="connsiteX0" fmla="*/ 423333 w 759452"/>
                  <a:gd name="connsiteY0" fmla="*/ 50800 h 872066"/>
                  <a:gd name="connsiteX1" fmla="*/ 304800 w 759452"/>
                  <a:gd name="connsiteY1" fmla="*/ 93133 h 872066"/>
                  <a:gd name="connsiteX2" fmla="*/ 254000 w 759452"/>
                  <a:gd name="connsiteY2" fmla="*/ 152400 h 872066"/>
                  <a:gd name="connsiteX3" fmla="*/ 194733 w 759452"/>
                  <a:gd name="connsiteY3" fmla="*/ 203200 h 872066"/>
                  <a:gd name="connsiteX4" fmla="*/ 177800 w 759452"/>
                  <a:gd name="connsiteY4" fmla="*/ 228600 h 872066"/>
                  <a:gd name="connsiteX5" fmla="*/ 160866 w 759452"/>
                  <a:gd name="connsiteY5" fmla="*/ 245533 h 872066"/>
                  <a:gd name="connsiteX6" fmla="*/ 127000 w 759452"/>
                  <a:gd name="connsiteY6" fmla="*/ 296333 h 872066"/>
                  <a:gd name="connsiteX7" fmla="*/ 93133 w 759452"/>
                  <a:gd name="connsiteY7" fmla="*/ 338666 h 872066"/>
                  <a:gd name="connsiteX8" fmla="*/ 84666 w 759452"/>
                  <a:gd name="connsiteY8" fmla="*/ 372533 h 872066"/>
                  <a:gd name="connsiteX9" fmla="*/ 42333 w 759452"/>
                  <a:gd name="connsiteY9" fmla="*/ 423333 h 872066"/>
                  <a:gd name="connsiteX10" fmla="*/ 25400 w 759452"/>
                  <a:gd name="connsiteY10" fmla="*/ 474133 h 872066"/>
                  <a:gd name="connsiteX11" fmla="*/ 8466 w 759452"/>
                  <a:gd name="connsiteY11" fmla="*/ 524933 h 872066"/>
                  <a:gd name="connsiteX12" fmla="*/ 0 w 759452"/>
                  <a:gd name="connsiteY12" fmla="*/ 550333 h 872066"/>
                  <a:gd name="connsiteX13" fmla="*/ 8466 w 759452"/>
                  <a:gd name="connsiteY13" fmla="*/ 753533 h 872066"/>
                  <a:gd name="connsiteX14" fmla="*/ 33866 w 759452"/>
                  <a:gd name="connsiteY14" fmla="*/ 804333 h 872066"/>
                  <a:gd name="connsiteX15" fmla="*/ 59266 w 759452"/>
                  <a:gd name="connsiteY15" fmla="*/ 812800 h 872066"/>
                  <a:gd name="connsiteX16" fmla="*/ 76200 w 759452"/>
                  <a:gd name="connsiteY16" fmla="*/ 838200 h 872066"/>
                  <a:gd name="connsiteX17" fmla="*/ 127000 w 759452"/>
                  <a:gd name="connsiteY17" fmla="*/ 855133 h 872066"/>
                  <a:gd name="connsiteX18" fmla="*/ 152400 w 759452"/>
                  <a:gd name="connsiteY18" fmla="*/ 872066 h 872066"/>
                  <a:gd name="connsiteX19" fmla="*/ 228600 w 759452"/>
                  <a:gd name="connsiteY19" fmla="*/ 863600 h 872066"/>
                  <a:gd name="connsiteX20" fmla="*/ 262466 w 759452"/>
                  <a:gd name="connsiteY20" fmla="*/ 855133 h 872066"/>
                  <a:gd name="connsiteX21" fmla="*/ 296333 w 759452"/>
                  <a:gd name="connsiteY21" fmla="*/ 821266 h 872066"/>
                  <a:gd name="connsiteX22" fmla="*/ 321733 w 759452"/>
                  <a:gd name="connsiteY22" fmla="*/ 804333 h 872066"/>
                  <a:gd name="connsiteX23" fmla="*/ 372533 w 759452"/>
                  <a:gd name="connsiteY23" fmla="*/ 728133 h 872066"/>
                  <a:gd name="connsiteX24" fmla="*/ 389466 w 759452"/>
                  <a:gd name="connsiteY24" fmla="*/ 702733 h 872066"/>
                  <a:gd name="connsiteX25" fmla="*/ 423333 w 759452"/>
                  <a:gd name="connsiteY25" fmla="*/ 668866 h 872066"/>
                  <a:gd name="connsiteX26" fmla="*/ 474133 w 759452"/>
                  <a:gd name="connsiteY26" fmla="*/ 635000 h 872066"/>
                  <a:gd name="connsiteX27" fmla="*/ 508000 w 759452"/>
                  <a:gd name="connsiteY27" fmla="*/ 601133 h 872066"/>
                  <a:gd name="connsiteX28" fmla="*/ 558800 w 759452"/>
                  <a:gd name="connsiteY28" fmla="*/ 575733 h 872066"/>
                  <a:gd name="connsiteX29" fmla="*/ 584200 w 759452"/>
                  <a:gd name="connsiteY29" fmla="*/ 567266 h 872066"/>
                  <a:gd name="connsiteX30" fmla="*/ 635000 w 759452"/>
                  <a:gd name="connsiteY30" fmla="*/ 541866 h 872066"/>
                  <a:gd name="connsiteX31" fmla="*/ 677333 w 759452"/>
                  <a:gd name="connsiteY31" fmla="*/ 508000 h 872066"/>
                  <a:gd name="connsiteX32" fmla="*/ 694266 w 759452"/>
                  <a:gd name="connsiteY32" fmla="*/ 482600 h 872066"/>
                  <a:gd name="connsiteX33" fmla="*/ 736600 w 759452"/>
                  <a:gd name="connsiteY33" fmla="*/ 440266 h 872066"/>
                  <a:gd name="connsiteX34" fmla="*/ 745066 w 759452"/>
                  <a:gd name="connsiteY34" fmla="*/ 203200 h 872066"/>
                  <a:gd name="connsiteX35" fmla="*/ 728133 w 759452"/>
                  <a:gd name="connsiteY35" fmla="*/ 143933 h 872066"/>
                  <a:gd name="connsiteX36" fmla="*/ 677333 w 759452"/>
                  <a:gd name="connsiteY36" fmla="*/ 84666 h 872066"/>
                  <a:gd name="connsiteX37" fmla="*/ 626533 w 759452"/>
                  <a:gd name="connsiteY37" fmla="*/ 42333 h 872066"/>
                  <a:gd name="connsiteX38" fmla="*/ 550333 w 759452"/>
                  <a:gd name="connsiteY38" fmla="*/ 0 h 872066"/>
                  <a:gd name="connsiteX39" fmla="*/ 465666 w 759452"/>
                  <a:gd name="connsiteY39" fmla="*/ 8466 h 872066"/>
                  <a:gd name="connsiteX40" fmla="*/ 448733 w 759452"/>
                  <a:gd name="connsiteY40" fmla="*/ 25400 h 872066"/>
                  <a:gd name="connsiteX41" fmla="*/ 423333 w 759452"/>
                  <a:gd name="connsiteY41" fmla="*/ 50800 h 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9452" h="872066">
                    <a:moveTo>
                      <a:pt x="423333" y="50800"/>
                    </a:moveTo>
                    <a:cubicBezTo>
                      <a:pt x="399344" y="62089"/>
                      <a:pt x="342326" y="74370"/>
                      <a:pt x="304800" y="93133"/>
                    </a:cubicBezTo>
                    <a:cubicBezTo>
                      <a:pt x="264336" y="113365"/>
                      <a:pt x="279407" y="126993"/>
                      <a:pt x="254000" y="152400"/>
                    </a:cubicBezTo>
                    <a:cubicBezTo>
                      <a:pt x="215699" y="190701"/>
                      <a:pt x="235194" y="142507"/>
                      <a:pt x="194733" y="203200"/>
                    </a:cubicBezTo>
                    <a:cubicBezTo>
                      <a:pt x="189089" y="211667"/>
                      <a:pt x="184157" y="220654"/>
                      <a:pt x="177800" y="228600"/>
                    </a:cubicBezTo>
                    <a:cubicBezTo>
                      <a:pt x="172813" y="234833"/>
                      <a:pt x="165656" y="239147"/>
                      <a:pt x="160866" y="245533"/>
                    </a:cubicBezTo>
                    <a:cubicBezTo>
                      <a:pt x="148655" y="261814"/>
                      <a:pt x="141391" y="281943"/>
                      <a:pt x="127000" y="296333"/>
                    </a:cubicBezTo>
                    <a:cubicBezTo>
                      <a:pt x="102871" y="320461"/>
                      <a:pt x="114494" y="306624"/>
                      <a:pt x="93133" y="338666"/>
                    </a:cubicBezTo>
                    <a:cubicBezTo>
                      <a:pt x="90311" y="349955"/>
                      <a:pt x="90439" y="362430"/>
                      <a:pt x="84666" y="372533"/>
                    </a:cubicBezTo>
                    <a:cubicBezTo>
                      <a:pt x="44791" y="442315"/>
                      <a:pt x="72095" y="356368"/>
                      <a:pt x="42333" y="423333"/>
                    </a:cubicBezTo>
                    <a:cubicBezTo>
                      <a:pt x="35084" y="439644"/>
                      <a:pt x="31044" y="457200"/>
                      <a:pt x="25400" y="474133"/>
                    </a:cubicBezTo>
                    <a:lnTo>
                      <a:pt x="8466" y="524933"/>
                    </a:lnTo>
                    <a:lnTo>
                      <a:pt x="0" y="550333"/>
                    </a:lnTo>
                    <a:cubicBezTo>
                      <a:pt x="2822" y="618066"/>
                      <a:pt x="3458" y="685926"/>
                      <a:pt x="8466" y="753533"/>
                    </a:cubicBezTo>
                    <a:cubicBezTo>
                      <a:pt x="9432" y="766576"/>
                      <a:pt x="24204" y="796603"/>
                      <a:pt x="33866" y="804333"/>
                    </a:cubicBezTo>
                    <a:cubicBezTo>
                      <a:pt x="40835" y="809908"/>
                      <a:pt x="50799" y="809978"/>
                      <a:pt x="59266" y="812800"/>
                    </a:cubicBezTo>
                    <a:cubicBezTo>
                      <a:pt x="64911" y="821267"/>
                      <a:pt x="67571" y="832807"/>
                      <a:pt x="76200" y="838200"/>
                    </a:cubicBezTo>
                    <a:cubicBezTo>
                      <a:pt x="91336" y="847660"/>
                      <a:pt x="112148" y="845232"/>
                      <a:pt x="127000" y="855133"/>
                    </a:cubicBezTo>
                    <a:lnTo>
                      <a:pt x="152400" y="872066"/>
                    </a:lnTo>
                    <a:cubicBezTo>
                      <a:pt x="177800" y="869244"/>
                      <a:pt x="203341" y="867486"/>
                      <a:pt x="228600" y="863600"/>
                    </a:cubicBezTo>
                    <a:cubicBezTo>
                      <a:pt x="240101" y="861831"/>
                      <a:pt x="252599" y="861300"/>
                      <a:pt x="262466" y="855133"/>
                    </a:cubicBezTo>
                    <a:cubicBezTo>
                      <a:pt x="276004" y="846671"/>
                      <a:pt x="283049" y="830122"/>
                      <a:pt x="296333" y="821266"/>
                    </a:cubicBezTo>
                    <a:lnTo>
                      <a:pt x="321733" y="804333"/>
                    </a:lnTo>
                    <a:lnTo>
                      <a:pt x="372533" y="728133"/>
                    </a:lnTo>
                    <a:cubicBezTo>
                      <a:pt x="378177" y="719666"/>
                      <a:pt x="382271" y="709928"/>
                      <a:pt x="389466" y="702733"/>
                    </a:cubicBezTo>
                    <a:cubicBezTo>
                      <a:pt x="400755" y="691444"/>
                      <a:pt x="410049" y="677722"/>
                      <a:pt x="423333" y="668866"/>
                    </a:cubicBezTo>
                    <a:cubicBezTo>
                      <a:pt x="440266" y="657577"/>
                      <a:pt x="459743" y="649390"/>
                      <a:pt x="474133" y="635000"/>
                    </a:cubicBezTo>
                    <a:cubicBezTo>
                      <a:pt x="485422" y="623711"/>
                      <a:pt x="492854" y="606182"/>
                      <a:pt x="508000" y="601133"/>
                    </a:cubicBezTo>
                    <a:cubicBezTo>
                      <a:pt x="571844" y="579851"/>
                      <a:pt x="493148" y="608559"/>
                      <a:pt x="558800" y="575733"/>
                    </a:cubicBezTo>
                    <a:cubicBezTo>
                      <a:pt x="566782" y="571742"/>
                      <a:pt x="576218" y="571257"/>
                      <a:pt x="584200" y="567266"/>
                    </a:cubicBezTo>
                    <a:cubicBezTo>
                      <a:pt x="649852" y="534440"/>
                      <a:pt x="571156" y="563148"/>
                      <a:pt x="635000" y="541866"/>
                    </a:cubicBezTo>
                    <a:cubicBezTo>
                      <a:pt x="683528" y="469073"/>
                      <a:pt x="618911" y="554737"/>
                      <a:pt x="677333" y="508000"/>
                    </a:cubicBezTo>
                    <a:cubicBezTo>
                      <a:pt x="685279" y="501643"/>
                      <a:pt x="687565" y="490258"/>
                      <a:pt x="694266" y="482600"/>
                    </a:cubicBezTo>
                    <a:cubicBezTo>
                      <a:pt x="707407" y="467581"/>
                      <a:pt x="736600" y="440266"/>
                      <a:pt x="736600" y="440266"/>
                    </a:cubicBezTo>
                    <a:cubicBezTo>
                      <a:pt x="771689" y="334998"/>
                      <a:pt x="759561" y="391643"/>
                      <a:pt x="745066" y="203200"/>
                    </a:cubicBezTo>
                    <a:cubicBezTo>
                      <a:pt x="744572" y="196784"/>
                      <a:pt x="732505" y="152678"/>
                      <a:pt x="728133" y="143933"/>
                    </a:cubicBezTo>
                    <a:cubicBezTo>
                      <a:pt x="701958" y="91583"/>
                      <a:pt x="719001" y="147169"/>
                      <a:pt x="677333" y="84666"/>
                    </a:cubicBezTo>
                    <a:cubicBezTo>
                      <a:pt x="649550" y="42990"/>
                      <a:pt x="674276" y="70979"/>
                      <a:pt x="626533" y="42333"/>
                    </a:cubicBezTo>
                    <a:cubicBezTo>
                      <a:pt x="553750" y="-1336"/>
                      <a:pt x="601424" y="17029"/>
                      <a:pt x="550333" y="0"/>
                    </a:cubicBezTo>
                    <a:cubicBezTo>
                      <a:pt x="522111" y="2822"/>
                      <a:pt x="493182" y="1587"/>
                      <a:pt x="465666" y="8466"/>
                    </a:cubicBezTo>
                    <a:cubicBezTo>
                      <a:pt x="457922" y="10402"/>
                      <a:pt x="453720" y="19167"/>
                      <a:pt x="448733" y="25400"/>
                    </a:cubicBezTo>
                    <a:cubicBezTo>
                      <a:pt x="430235" y="48524"/>
                      <a:pt x="447322" y="39511"/>
                      <a:pt x="423333" y="50800"/>
                    </a:cubicBezTo>
                    <a:close/>
                  </a:path>
                </a:pathLst>
              </a:custGeom>
              <a:solidFill>
                <a:srgbClr val="FF9933">
                  <a:alpha val="10980"/>
                </a:srgbClr>
              </a:solidFill>
              <a:ln w="190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Freeform 294"/>
            <p:cNvSpPr/>
            <p:nvPr/>
          </p:nvSpPr>
          <p:spPr>
            <a:xfrm>
              <a:off x="1900848" y="3663356"/>
              <a:ext cx="624638" cy="551761"/>
            </a:xfrm>
            <a:custGeom>
              <a:avLst/>
              <a:gdLst>
                <a:gd name="connsiteX0" fmla="*/ 770574 w 846774"/>
                <a:gd name="connsiteY0" fmla="*/ 50800 h 702733"/>
                <a:gd name="connsiteX1" fmla="*/ 770574 w 846774"/>
                <a:gd name="connsiteY1" fmla="*/ 50800 h 702733"/>
                <a:gd name="connsiteX2" fmla="*/ 575841 w 846774"/>
                <a:gd name="connsiteY2" fmla="*/ 59266 h 702733"/>
                <a:gd name="connsiteX3" fmla="*/ 525041 w 846774"/>
                <a:gd name="connsiteY3" fmla="*/ 76200 h 702733"/>
                <a:gd name="connsiteX4" fmla="*/ 474241 w 846774"/>
                <a:gd name="connsiteY4" fmla="*/ 93133 h 702733"/>
                <a:gd name="connsiteX5" fmla="*/ 423441 w 846774"/>
                <a:gd name="connsiteY5" fmla="*/ 118533 h 702733"/>
                <a:gd name="connsiteX6" fmla="*/ 372641 w 846774"/>
                <a:gd name="connsiteY6" fmla="*/ 143933 h 702733"/>
                <a:gd name="connsiteX7" fmla="*/ 321841 w 846774"/>
                <a:gd name="connsiteY7" fmla="*/ 177800 h 702733"/>
                <a:gd name="connsiteX8" fmla="*/ 296441 w 846774"/>
                <a:gd name="connsiteY8" fmla="*/ 203200 h 702733"/>
                <a:gd name="connsiteX9" fmla="*/ 245641 w 846774"/>
                <a:gd name="connsiteY9" fmla="*/ 237066 h 702733"/>
                <a:gd name="connsiteX10" fmla="*/ 203308 w 846774"/>
                <a:gd name="connsiteY10" fmla="*/ 270933 h 702733"/>
                <a:gd name="connsiteX11" fmla="*/ 152508 w 846774"/>
                <a:gd name="connsiteY11" fmla="*/ 287866 h 702733"/>
                <a:gd name="connsiteX12" fmla="*/ 127108 w 846774"/>
                <a:gd name="connsiteY12" fmla="*/ 296333 h 702733"/>
                <a:gd name="connsiteX13" fmla="*/ 101708 w 846774"/>
                <a:gd name="connsiteY13" fmla="*/ 304800 h 702733"/>
                <a:gd name="connsiteX14" fmla="*/ 33974 w 846774"/>
                <a:gd name="connsiteY14" fmla="*/ 338666 h 702733"/>
                <a:gd name="connsiteX15" fmla="*/ 8574 w 846774"/>
                <a:gd name="connsiteY15" fmla="*/ 347133 h 702733"/>
                <a:gd name="connsiteX16" fmla="*/ 108 w 846774"/>
                <a:gd name="connsiteY16" fmla="*/ 372533 h 702733"/>
                <a:gd name="connsiteX17" fmla="*/ 8574 w 846774"/>
                <a:gd name="connsiteY17" fmla="*/ 414866 h 702733"/>
                <a:gd name="connsiteX18" fmla="*/ 84774 w 846774"/>
                <a:gd name="connsiteY18" fmla="*/ 440266 h 702733"/>
                <a:gd name="connsiteX19" fmla="*/ 135574 w 846774"/>
                <a:gd name="connsiteY19" fmla="*/ 457200 h 702733"/>
                <a:gd name="connsiteX20" fmla="*/ 160974 w 846774"/>
                <a:gd name="connsiteY20" fmla="*/ 465666 h 702733"/>
                <a:gd name="connsiteX21" fmla="*/ 186374 w 846774"/>
                <a:gd name="connsiteY21" fmla="*/ 482600 h 702733"/>
                <a:gd name="connsiteX22" fmla="*/ 211774 w 846774"/>
                <a:gd name="connsiteY22" fmla="*/ 491066 h 702733"/>
                <a:gd name="connsiteX23" fmla="*/ 228708 w 846774"/>
                <a:gd name="connsiteY23" fmla="*/ 508000 h 702733"/>
                <a:gd name="connsiteX24" fmla="*/ 254108 w 846774"/>
                <a:gd name="connsiteY24" fmla="*/ 524933 h 702733"/>
                <a:gd name="connsiteX25" fmla="*/ 296441 w 846774"/>
                <a:gd name="connsiteY25" fmla="*/ 558800 h 702733"/>
                <a:gd name="connsiteX26" fmla="*/ 321841 w 846774"/>
                <a:gd name="connsiteY26" fmla="*/ 584200 h 702733"/>
                <a:gd name="connsiteX27" fmla="*/ 372641 w 846774"/>
                <a:gd name="connsiteY27" fmla="*/ 618066 h 702733"/>
                <a:gd name="connsiteX28" fmla="*/ 431908 w 846774"/>
                <a:gd name="connsiteY28" fmla="*/ 668866 h 702733"/>
                <a:gd name="connsiteX29" fmla="*/ 448841 w 846774"/>
                <a:gd name="connsiteY29" fmla="*/ 685800 h 702733"/>
                <a:gd name="connsiteX30" fmla="*/ 516574 w 846774"/>
                <a:gd name="connsiteY30" fmla="*/ 702733 h 702733"/>
                <a:gd name="connsiteX31" fmla="*/ 635108 w 846774"/>
                <a:gd name="connsiteY31" fmla="*/ 685800 h 702733"/>
                <a:gd name="connsiteX32" fmla="*/ 652041 w 846774"/>
                <a:gd name="connsiteY32" fmla="*/ 668866 h 702733"/>
                <a:gd name="connsiteX33" fmla="*/ 702841 w 846774"/>
                <a:gd name="connsiteY33" fmla="*/ 635000 h 702733"/>
                <a:gd name="connsiteX34" fmla="*/ 728241 w 846774"/>
                <a:gd name="connsiteY34" fmla="*/ 618066 h 702733"/>
                <a:gd name="connsiteX35" fmla="*/ 745174 w 846774"/>
                <a:gd name="connsiteY35" fmla="*/ 584200 h 702733"/>
                <a:gd name="connsiteX36" fmla="*/ 762108 w 846774"/>
                <a:gd name="connsiteY36" fmla="*/ 567266 h 702733"/>
                <a:gd name="connsiteX37" fmla="*/ 804441 w 846774"/>
                <a:gd name="connsiteY37" fmla="*/ 508000 h 702733"/>
                <a:gd name="connsiteX38" fmla="*/ 812908 w 846774"/>
                <a:gd name="connsiteY38" fmla="*/ 474133 h 702733"/>
                <a:gd name="connsiteX39" fmla="*/ 829841 w 846774"/>
                <a:gd name="connsiteY39" fmla="*/ 423333 h 702733"/>
                <a:gd name="connsiteX40" fmla="*/ 846774 w 846774"/>
                <a:gd name="connsiteY40" fmla="*/ 355600 h 702733"/>
                <a:gd name="connsiteX41" fmla="*/ 838308 w 846774"/>
                <a:gd name="connsiteY41" fmla="*/ 59266 h 702733"/>
                <a:gd name="connsiteX42" fmla="*/ 812908 w 846774"/>
                <a:gd name="connsiteY42" fmla="*/ 8466 h 702733"/>
                <a:gd name="connsiteX43" fmla="*/ 787508 w 846774"/>
                <a:gd name="connsiteY43" fmla="*/ 0 h 702733"/>
                <a:gd name="connsiteX44" fmla="*/ 762108 w 846774"/>
                <a:gd name="connsiteY44" fmla="*/ 8466 h 702733"/>
                <a:gd name="connsiteX45" fmla="*/ 770574 w 846774"/>
                <a:gd name="connsiteY45" fmla="*/ 50800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46774" h="702733">
                  <a:moveTo>
                    <a:pt x="770574" y="50800"/>
                  </a:moveTo>
                  <a:lnTo>
                    <a:pt x="770574" y="50800"/>
                  </a:lnTo>
                  <a:cubicBezTo>
                    <a:pt x="705663" y="53622"/>
                    <a:pt x="640468" y="52580"/>
                    <a:pt x="575841" y="59266"/>
                  </a:cubicBezTo>
                  <a:cubicBezTo>
                    <a:pt x="558086" y="61103"/>
                    <a:pt x="541974" y="70556"/>
                    <a:pt x="525041" y="76200"/>
                  </a:cubicBezTo>
                  <a:cubicBezTo>
                    <a:pt x="525036" y="76202"/>
                    <a:pt x="474245" y="93130"/>
                    <a:pt x="474241" y="93133"/>
                  </a:cubicBezTo>
                  <a:cubicBezTo>
                    <a:pt x="401449" y="141660"/>
                    <a:pt x="493548" y="83480"/>
                    <a:pt x="423441" y="118533"/>
                  </a:cubicBezTo>
                  <a:cubicBezTo>
                    <a:pt x="357789" y="151359"/>
                    <a:pt x="436485" y="122651"/>
                    <a:pt x="372641" y="143933"/>
                  </a:cubicBezTo>
                  <a:cubicBezTo>
                    <a:pt x="291613" y="224961"/>
                    <a:pt x="395359" y="128787"/>
                    <a:pt x="321841" y="177800"/>
                  </a:cubicBezTo>
                  <a:cubicBezTo>
                    <a:pt x="311878" y="184442"/>
                    <a:pt x="305892" y="195849"/>
                    <a:pt x="296441" y="203200"/>
                  </a:cubicBezTo>
                  <a:cubicBezTo>
                    <a:pt x="280377" y="215694"/>
                    <a:pt x="260031" y="222675"/>
                    <a:pt x="245641" y="237066"/>
                  </a:cubicBezTo>
                  <a:cubicBezTo>
                    <a:pt x="231566" y="251142"/>
                    <a:pt x="222535" y="262388"/>
                    <a:pt x="203308" y="270933"/>
                  </a:cubicBezTo>
                  <a:cubicBezTo>
                    <a:pt x="186997" y="278182"/>
                    <a:pt x="169441" y="282222"/>
                    <a:pt x="152508" y="287866"/>
                  </a:cubicBezTo>
                  <a:lnTo>
                    <a:pt x="127108" y="296333"/>
                  </a:lnTo>
                  <a:lnTo>
                    <a:pt x="101708" y="304800"/>
                  </a:lnTo>
                  <a:cubicBezTo>
                    <a:pt x="72152" y="334354"/>
                    <a:pt x="92347" y="319208"/>
                    <a:pt x="33974" y="338666"/>
                  </a:cubicBezTo>
                  <a:lnTo>
                    <a:pt x="8574" y="347133"/>
                  </a:lnTo>
                  <a:cubicBezTo>
                    <a:pt x="5752" y="355600"/>
                    <a:pt x="108" y="363608"/>
                    <a:pt x="108" y="372533"/>
                  </a:cubicBezTo>
                  <a:cubicBezTo>
                    <a:pt x="108" y="386923"/>
                    <a:pt x="-1601" y="404690"/>
                    <a:pt x="8574" y="414866"/>
                  </a:cubicBezTo>
                  <a:cubicBezTo>
                    <a:pt x="8578" y="414870"/>
                    <a:pt x="72071" y="436032"/>
                    <a:pt x="84774" y="440266"/>
                  </a:cubicBezTo>
                  <a:lnTo>
                    <a:pt x="135574" y="457200"/>
                  </a:lnTo>
                  <a:lnTo>
                    <a:pt x="160974" y="465666"/>
                  </a:lnTo>
                  <a:cubicBezTo>
                    <a:pt x="169441" y="471311"/>
                    <a:pt x="177272" y="478049"/>
                    <a:pt x="186374" y="482600"/>
                  </a:cubicBezTo>
                  <a:cubicBezTo>
                    <a:pt x="194356" y="486591"/>
                    <a:pt x="204121" y="486474"/>
                    <a:pt x="211774" y="491066"/>
                  </a:cubicBezTo>
                  <a:cubicBezTo>
                    <a:pt x="218619" y="495173"/>
                    <a:pt x="222474" y="503013"/>
                    <a:pt x="228708" y="508000"/>
                  </a:cubicBezTo>
                  <a:cubicBezTo>
                    <a:pt x="236654" y="514357"/>
                    <a:pt x="245641" y="519289"/>
                    <a:pt x="254108" y="524933"/>
                  </a:cubicBezTo>
                  <a:cubicBezTo>
                    <a:pt x="291977" y="581738"/>
                    <a:pt x="247367" y="526084"/>
                    <a:pt x="296441" y="558800"/>
                  </a:cubicBezTo>
                  <a:cubicBezTo>
                    <a:pt x="306404" y="565442"/>
                    <a:pt x="312390" y="576849"/>
                    <a:pt x="321841" y="584200"/>
                  </a:cubicBezTo>
                  <a:cubicBezTo>
                    <a:pt x="337905" y="596694"/>
                    <a:pt x="358251" y="603676"/>
                    <a:pt x="372641" y="618066"/>
                  </a:cubicBezTo>
                  <a:cubicBezTo>
                    <a:pt x="454176" y="699601"/>
                    <a:pt x="367428" y="617281"/>
                    <a:pt x="431908" y="668866"/>
                  </a:cubicBezTo>
                  <a:cubicBezTo>
                    <a:pt x="438141" y="673853"/>
                    <a:pt x="441429" y="682835"/>
                    <a:pt x="448841" y="685800"/>
                  </a:cubicBezTo>
                  <a:cubicBezTo>
                    <a:pt x="470449" y="694443"/>
                    <a:pt x="516574" y="702733"/>
                    <a:pt x="516574" y="702733"/>
                  </a:cubicBezTo>
                  <a:cubicBezTo>
                    <a:pt x="518005" y="702603"/>
                    <a:pt x="608934" y="701505"/>
                    <a:pt x="635108" y="685800"/>
                  </a:cubicBezTo>
                  <a:cubicBezTo>
                    <a:pt x="641953" y="681693"/>
                    <a:pt x="645655" y="673656"/>
                    <a:pt x="652041" y="668866"/>
                  </a:cubicBezTo>
                  <a:cubicBezTo>
                    <a:pt x="668322" y="656655"/>
                    <a:pt x="685908" y="646289"/>
                    <a:pt x="702841" y="635000"/>
                  </a:cubicBezTo>
                  <a:lnTo>
                    <a:pt x="728241" y="618066"/>
                  </a:lnTo>
                  <a:cubicBezTo>
                    <a:pt x="733885" y="606777"/>
                    <a:pt x="738173" y="594701"/>
                    <a:pt x="745174" y="584200"/>
                  </a:cubicBezTo>
                  <a:cubicBezTo>
                    <a:pt x="749602" y="577558"/>
                    <a:pt x="756998" y="573398"/>
                    <a:pt x="762108" y="567266"/>
                  </a:cubicBezTo>
                  <a:cubicBezTo>
                    <a:pt x="779614" y="546259"/>
                    <a:pt x="789776" y="529998"/>
                    <a:pt x="804441" y="508000"/>
                  </a:cubicBezTo>
                  <a:cubicBezTo>
                    <a:pt x="807263" y="496711"/>
                    <a:pt x="809564" y="485279"/>
                    <a:pt x="812908" y="474133"/>
                  </a:cubicBezTo>
                  <a:cubicBezTo>
                    <a:pt x="818037" y="457036"/>
                    <a:pt x="826340" y="440836"/>
                    <a:pt x="829841" y="423333"/>
                  </a:cubicBezTo>
                  <a:cubicBezTo>
                    <a:pt x="840058" y="372249"/>
                    <a:pt x="833758" y="394652"/>
                    <a:pt x="846774" y="355600"/>
                  </a:cubicBezTo>
                  <a:cubicBezTo>
                    <a:pt x="843952" y="256822"/>
                    <a:pt x="843502" y="157948"/>
                    <a:pt x="838308" y="59266"/>
                  </a:cubicBezTo>
                  <a:cubicBezTo>
                    <a:pt x="837634" y="46457"/>
                    <a:pt x="822237" y="15929"/>
                    <a:pt x="812908" y="8466"/>
                  </a:cubicBezTo>
                  <a:cubicBezTo>
                    <a:pt x="805939" y="2891"/>
                    <a:pt x="795975" y="2822"/>
                    <a:pt x="787508" y="0"/>
                  </a:cubicBezTo>
                  <a:cubicBezTo>
                    <a:pt x="779041" y="2822"/>
                    <a:pt x="769761" y="3874"/>
                    <a:pt x="762108" y="8466"/>
                  </a:cubicBezTo>
                  <a:cubicBezTo>
                    <a:pt x="755263" y="12573"/>
                    <a:pt x="769163" y="43744"/>
                    <a:pt x="770574" y="50800"/>
                  </a:cubicBezTo>
                  <a:close/>
                </a:path>
              </a:pathLst>
            </a:custGeom>
            <a:solidFill>
              <a:srgbClr val="FF9933">
                <a:alpha val="7843"/>
              </a:srgbClr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46723" y="3876081"/>
              <a:ext cx="205227" cy="3947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 rot="17767447">
              <a:off x="895903" y="4366656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 rot="5237657">
              <a:off x="1058288" y="3037111"/>
              <a:ext cx="218441" cy="370849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Arrow Connector 298"/>
            <p:cNvCxnSpPr>
              <a:stCxn id="333" idx="11"/>
              <a:endCxn id="325" idx="5"/>
            </p:cNvCxnSpPr>
            <p:nvPr/>
          </p:nvCxnSpPr>
          <p:spPr>
            <a:xfrm>
              <a:off x="1582402" y="3723184"/>
              <a:ext cx="106176" cy="232671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>
              <a:stCxn id="309" idx="16"/>
              <a:endCxn id="325" idx="0"/>
            </p:cNvCxnSpPr>
            <p:nvPr/>
          </p:nvCxnSpPr>
          <p:spPr>
            <a:xfrm flipH="1">
              <a:off x="1800999" y="3842843"/>
              <a:ext cx="1" cy="226022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 rot="10972209">
              <a:off x="2299876" y="3459302"/>
              <a:ext cx="153707" cy="214527"/>
            </a:xfrm>
            <a:custGeom>
              <a:avLst/>
              <a:gdLst>
                <a:gd name="connsiteX0" fmla="*/ 117344 w 278210"/>
                <a:gd name="connsiteY0" fmla="*/ 0 h 502732"/>
                <a:gd name="connsiteX1" fmla="*/ 24210 w 278210"/>
                <a:gd name="connsiteY1" fmla="*/ 110067 h 502732"/>
                <a:gd name="connsiteX2" fmla="*/ 7277 w 278210"/>
                <a:gd name="connsiteY2" fmla="*/ 313267 h 502732"/>
                <a:gd name="connsiteX3" fmla="*/ 125810 w 278210"/>
                <a:gd name="connsiteY3" fmla="*/ 482600 h 502732"/>
                <a:gd name="connsiteX4" fmla="*/ 176610 w 278210"/>
                <a:gd name="connsiteY4" fmla="*/ 499533 h 502732"/>
                <a:gd name="connsiteX5" fmla="*/ 278210 w 278210"/>
                <a:gd name="connsiteY5" fmla="*/ 482600 h 5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210" h="502732">
                  <a:moveTo>
                    <a:pt x="117344" y="0"/>
                  </a:moveTo>
                  <a:cubicBezTo>
                    <a:pt x="79949" y="28928"/>
                    <a:pt x="42554" y="57856"/>
                    <a:pt x="24210" y="110067"/>
                  </a:cubicBezTo>
                  <a:cubicBezTo>
                    <a:pt x="5865" y="162278"/>
                    <a:pt x="-9656" y="251178"/>
                    <a:pt x="7277" y="313267"/>
                  </a:cubicBezTo>
                  <a:cubicBezTo>
                    <a:pt x="24210" y="375356"/>
                    <a:pt x="97588" y="451556"/>
                    <a:pt x="125810" y="482600"/>
                  </a:cubicBezTo>
                  <a:cubicBezTo>
                    <a:pt x="154032" y="513644"/>
                    <a:pt x="151210" y="499533"/>
                    <a:pt x="176610" y="499533"/>
                  </a:cubicBezTo>
                  <a:cubicBezTo>
                    <a:pt x="202010" y="499533"/>
                    <a:pt x="240110" y="491066"/>
                    <a:pt x="278210" y="48260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headEnd type="triangle" w="med" len="sm"/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Right Arrow 373"/>
          <p:cNvSpPr/>
          <p:nvPr/>
        </p:nvSpPr>
        <p:spPr>
          <a:xfrm rot="15025582">
            <a:off x="1522009" y="5132236"/>
            <a:ext cx="434820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84629" y="2223654"/>
            <a:ext cx="1727199" cy="989390"/>
            <a:chOff x="1854201" y="3852333"/>
            <a:chExt cx="2429934" cy="1371600"/>
          </a:xfrm>
        </p:grpSpPr>
        <p:grpSp>
          <p:nvGrpSpPr>
            <p:cNvPr id="379" name="Group 378"/>
            <p:cNvGrpSpPr/>
            <p:nvPr/>
          </p:nvGrpSpPr>
          <p:grpSpPr>
            <a:xfrm>
              <a:off x="1854201" y="3852333"/>
              <a:ext cx="2429934" cy="1371600"/>
              <a:chOff x="736601" y="3606800"/>
              <a:chExt cx="2429934" cy="1371600"/>
            </a:xfrm>
          </p:grpSpPr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973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/>
              <p:cNvSpPr>
                <a:spLocks noChangeAspect="1"/>
              </p:cNvSpPr>
              <p:nvPr/>
            </p:nvSpPr>
            <p:spPr>
              <a:xfrm>
                <a:off x="745068" y="42089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/>
              <p:cNvSpPr>
                <a:spLocks noChangeAspect="1"/>
              </p:cNvSpPr>
              <p:nvPr/>
            </p:nvSpPr>
            <p:spPr>
              <a:xfrm>
                <a:off x="1346200" y="3666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1854201" y="3640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>
                <a:spLocks noChangeAspect="1"/>
              </p:cNvSpPr>
              <p:nvPr/>
            </p:nvSpPr>
            <p:spPr>
              <a:xfrm>
                <a:off x="1072093" y="478049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>
                <a:spLocks noChangeAspect="1"/>
              </p:cNvSpPr>
              <p:nvPr/>
            </p:nvSpPr>
            <p:spPr>
              <a:xfrm>
                <a:off x="1552575" y="4773084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>
                <a:spLocks noChangeAspect="1"/>
              </p:cNvSpPr>
              <p:nvPr/>
            </p:nvSpPr>
            <p:spPr>
              <a:xfrm>
                <a:off x="2142067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>
                <a:spLocks noChangeAspect="1"/>
              </p:cNvSpPr>
              <p:nvPr/>
            </p:nvSpPr>
            <p:spPr>
              <a:xfrm>
                <a:off x="2556934" y="4809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785534" y="47667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/>
              <p:cNvSpPr>
                <a:spLocks noChangeAspect="1"/>
              </p:cNvSpPr>
              <p:nvPr/>
            </p:nvSpPr>
            <p:spPr>
              <a:xfrm>
                <a:off x="1608667" y="3767666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/>
              <p:cNvSpPr>
                <a:spLocks noChangeAspect="1"/>
              </p:cNvSpPr>
              <p:nvPr/>
            </p:nvSpPr>
            <p:spPr>
              <a:xfrm>
                <a:off x="2954868" y="4504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794001" y="3860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>
                <a:spLocks noChangeAspect="1"/>
              </p:cNvSpPr>
              <p:nvPr/>
            </p:nvSpPr>
            <p:spPr>
              <a:xfrm>
                <a:off x="3064934" y="40470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>
                <a:spLocks noChangeAspect="1"/>
              </p:cNvSpPr>
              <p:nvPr/>
            </p:nvSpPr>
            <p:spPr>
              <a:xfrm>
                <a:off x="2260600" y="36068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56934" y="3683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736601" y="39285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>
                <a:spLocks noChangeAspect="1"/>
              </p:cNvSpPr>
              <p:nvPr/>
            </p:nvSpPr>
            <p:spPr>
              <a:xfrm>
                <a:off x="905935" y="46143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>
                <a:spLocks noChangeAspect="1"/>
              </p:cNvSpPr>
              <p:nvPr/>
            </p:nvSpPr>
            <p:spPr>
              <a:xfrm>
                <a:off x="1337735" y="48006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/>
              <p:cNvSpPr>
                <a:spLocks noChangeAspect="1"/>
              </p:cNvSpPr>
              <p:nvPr/>
            </p:nvSpPr>
            <p:spPr>
              <a:xfrm>
                <a:off x="1811867" y="4893732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387600" y="4758267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>
                <a:spLocks noChangeAspect="1"/>
              </p:cNvSpPr>
              <p:nvPr/>
            </p:nvSpPr>
            <p:spPr>
              <a:xfrm>
                <a:off x="3081867" y="4318000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>
                <a:spLocks noChangeAspect="1"/>
              </p:cNvSpPr>
              <p:nvPr/>
            </p:nvSpPr>
            <p:spPr>
              <a:xfrm>
                <a:off x="745067" y="4411133"/>
                <a:ext cx="84668" cy="8466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3" name="Straight Connector 402"/>
              <p:cNvCxnSpPr>
                <a:stCxn id="385" idx="7"/>
              </p:cNvCxnSpPr>
              <p:nvPr/>
            </p:nvCxnSpPr>
            <p:spPr>
              <a:xfrm flipV="1">
                <a:off x="1144362" y="4607769"/>
                <a:ext cx="216868" cy="18512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98" idx="0"/>
              </p:cNvCxnSpPr>
              <p:nvPr/>
            </p:nvCxnSpPr>
            <p:spPr>
              <a:xfrm flipV="1">
                <a:off x="1380069" y="4616449"/>
                <a:ext cx="2115" cy="18415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>
                <a:stCxn id="386" idx="0"/>
              </p:cNvCxnSpPr>
              <p:nvPr/>
            </p:nvCxnSpPr>
            <p:spPr>
              <a:xfrm flipV="1">
                <a:off x="1594909" y="4406899"/>
                <a:ext cx="184150" cy="36618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399" idx="0"/>
              </p:cNvCxnSpPr>
              <p:nvPr/>
            </p:nvCxnSpPr>
            <p:spPr>
              <a:xfrm flipH="1" flipV="1">
                <a:off x="1779059" y="4406899"/>
                <a:ext cx="75142" cy="4868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397" idx="7"/>
              </p:cNvCxnSpPr>
              <p:nvPr/>
            </p:nvCxnSpPr>
            <p:spPr>
              <a:xfrm flipV="1">
                <a:off x="978204" y="4433144"/>
                <a:ext cx="402076" cy="193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02" idx="7"/>
              </p:cNvCxnSpPr>
              <p:nvPr/>
            </p:nvCxnSpPr>
            <p:spPr>
              <a:xfrm flipV="1">
                <a:off x="817336" y="4341069"/>
                <a:ext cx="302594" cy="824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382" idx="6"/>
              </p:cNvCxnSpPr>
              <p:nvPr/>
            </p:nvCxnSpPr>
            <p:spPr>
              <a:xfrm>
                <a:off x="829736" y="4251326"/>
                <a:ext cx="281514" cy="687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396" idx="5"/>
              </p:cNvCxnSpPr>
              <p:nvPr/>
            </p:nvCxnSpPr>
            <p:spPr>
              <a:xfrm>
                <a:off x="808870" y="4000802"/>
                <a:ext cx="394455" cy="1954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381" idx="5"/>
              </p:cNvCxnSpPr>
              <p:nvPr/>
            </p:nvCxnSpPr>
            <p:spPr>
              <a:xfrm>
                <a:off x="1045936" y="3839935"/>
                <a:ext cx="166069" cy="3354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383" idx="4"/>
              </p:cNvCxnSpPr>
              <p:nvPr/>
            </p:nvCxnSpPr>
            <p:spPr>
              <a:xfrm>
                <a:off x="1388534" y="3750735"/>
                <a:ext cx="96521" cy="44682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390" idx="4"/>
              </p:cNvCxnSpPr>
              <p:nvPr/>
            </p:nvCxnSpPr>
            <p:spPr>
              <a:xfrm>
                <a:off x="1651001" y="3852334"/>
                <a:ext cx="222249" cy="3693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384" idx="4"/>
              </p:cNvCxnSpPr>
              <p:nvPr/>
            </p:nvCxnSpPr>
            <p:spPr>
              <a:xfrm>
                <a:off x="1896535" y="3725334"/>
                <a:ext cx="153670" cy="265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394" idx="4"/>
              </p:cNvCxnSpPr>
              <p:nvPr/>
            </p:nvCxnSpPr>
            <p:spPr>
              <a:xfrm flipH="1">
                <a:off x="2092113" y="3691468"/>
                <a:ext cx="210821" cy="2997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395" idx="4"/>
              </p:cNvCxnSpPr>
              <p:nvPr/>
            </p:nvCxnSpPr>
            <p:spPr>
              <a:xfrm flipH="1">
                <a:off x="2299759" y="3767668"/>
                <a:ext cx="299509" cy="4021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387" idx="0"/>
              </p:cNvCxnSpPr>
              <p:nvPr/>
            </p:nvCxnSpPr>
            <p:spPr>
              <a:xfrm flipV="1">
                <a:off x="2184401" y="4487119"/>
                <a:ext cx="18204" cy="32194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0" idx="0"/>
              </p:cNvCxnSpPr>
              <p:nvPr/>
            </p:nvCxnSpPr>
            <p:spPr>
              <a:xfrm flipH="1" flipV="1">
                <a:off x="2420409" y="4530724"/>
                <a:ext cx="9525" cy="2275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flipH="1" flipV="1">
                <a:off x="2582334" y="4559299"/>
                <a:ext cx="20110" cy="2402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389" idx="0"/>
              </p:cNvCxnSpPr>
              <p:nvPr/>
            </p:nvCxnSpPr>
            <p:spPr>
              <a:xfrm flipH="1" flipV="1">
                <a:off x="2603288" y="4550619"/>
                <a:ext cx="224580" cy="21611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391" idx="2"/>
              </p:cNvCxnSpPr>
              <p:nvPr/>
            </p:nvCxnSpPr>
            <p:spPr>
              <a:xfrm flipH="1" flipV="1">
                <a:off x="2619163" y="4296619"/>
                <a:ext cx="335705" cy="24998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392" idx="3"/>
              </p:cNvCxnSpPr>
              <p:nvPr/>
            </p:nvCxnSpPr>
            <p:spPr>
              <a:xfrm flipH="1">
                <a:off x="2447713" y="3933069"/>
                <a:ext cx="358687" cy="29306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393" idx="2"/>
              </p:cNvCxnSpPr>
              <p:nvPr/>
            </p:nvCxnSpPr>
            <p:spPr>
              <a:xfrm flipH="1">
                <a:off x="2800138" y="4089401"/>
                <a:ext cx="264796" cy="1494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1" idx="2"/>
              </p:cNvCxnSpPr>
              <p:nvPr/>
            </p:nvCxnSpPr>
            <p:spPr>
              <a:xfrm flipH="1" flipV="1">
                <a:off x="2808818" y="4259790"/>
                <a:ext cx="273049" cy="1005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V="1">
                <a:off x="2627843" y="4259790"/>
                <a:ext cx="121707" cy="158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2253193" y="4466165"/>
                <a:ext cx="137582" cy="349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flipV="1">
                <a:off x="2441363" y="4508711"/>
                <a:ext cx="120017" cy="1333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320713" y="4220419"/>
                <a:ext cx="76412" cy="266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456393" y="4247090"/>
                <a:ext cx="112182" cy="2857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flipH="1">
                <a:off x="2048934" y="4041774"/>
                <a:ext cx="22225" cy="1312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V="1">
                <a:off x="2199218" y="4220419"/>
                <a:ext cx="79587" cy="647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190538" y="4306144"/>
                <a:ext cx="33021" cy="130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069888" y="4223594"/>
                <a:ext cx="70062" cy="615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H="1" flipV="1">
                <a:off x="1526963" y="4239469"/>
                <a:ext cx="222462" cy="1377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1800013" y="4245819"/>
                <a:ext cx="72392" cy="11049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flipV="1">
                <a:off x="1922993" y="4202640"/>
                <a:ext cx="9630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1380280" y="4433144"/>
                <a:ext cx="22858" cy="13271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flipH="1">
                <a:off x="1161838" y="4225924"/>
                <a:ext cx="71121" cy="73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1170518" y="4297890"/>
                <a:ext cx="166157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1366309" y="4327524"/>
                <a:ext cx="34925" cy="5503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flipV="1">
                <a:off x="1387263" y="4218515"/>
                <a:ext cx="89112" cy="5842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/>
            <p:nvPr/>
          </p:nvSpPr>
          <p:spPr>
            <a:xfrm>
              <a:off x="2565399" y="4250267"/>
              <a:ext cx="889000" cy="586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44" name="Right Arrow 443"/>
          <p:cNvSpPr/>
          <p:nvPr/>
        </p:nvSpPr>
        <p:spPr>
          <a:xfrm rot="6908125">
            <a:off x="2687429" y="4645281"/>
            <a:ext cx="989112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Right Arrow 445"/>
          <p:cNvSpPr/>
          <p:nvPr/>
        </p:nvSpPr>
        <p:spPr>
          <a:xfrm rot="16883856">
            <a:off x="889227" y="3298334"/>
            <a:ext cx="373576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7" name="Right Arrow 446"/>
          <p:cNvSpPr/>
          <p:nvPr/>
        </p:nvSpPr>
        <p:spPr>
          <a:xfrm rot="19395090">
            <a:off x="1899082" y="1946161"/>
            <a:ext cx="750455" cy="2878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8" name="TextBox 447"/>
          <p:cNvSpPr txBox="1"/>
          <p:nvPr/>
        </p:nvSpPr>
        <p:spPr>
          <a:xfrm>
            <a:off x="237507" y="558140"/>
            <a:ext cx="1598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Initial Alignment</a:t>
            </a:r>
          </a:p>
        </p:txBody>
      </p:sp>
      <p:sp>
        <p:nvSpPr>
          <p:cNvPr id="449" name="TextBox 448"/>
          <p:cNvSpPr txBox="1"/>
          <p:nvPr/>
        </p:nvSpPr>
        <p:spPr>
          <a:xfrm>
            <a:off x="2686792" y="612568"/>
            <a:ext cx="104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Get a Tree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355274" y="2639289"/>
            <a:ext cx="118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Decompose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3238995" y="4639293"/>
            <a:ext cx="81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Align subsets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174170" y="5119254"/>
            <a:ext cx="1167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Merge subset alignments pairwise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06827" y="1907968"/>
            <a:ext cx="17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Transitivity merge</a:t>
            </a:r>
          </a:p>
        </p:txBody>
      </p:sp>
      <p:pic>
        <p:nvPicPr>
          <p:cNvPr id="895" name="Picture 894"/>
          <p:cNvPicPr>
            <a:picLocks noChangeAspect="1"/>
          </p:cNvPicPr>
          <p:nvPr/>
        </p:nvPicPr>
        <p:blipFill rotWithShape="1">
          <a:blip r:embed="rId2"/>
          <a:srcRect l="21905" t="9492" r="21428" b="15164"/>
          <a:stretch/>
        </p:blipFill>
        <p:spPr>
          <a:xfrm>
            <a:off x="4471647" y="522515"/>
            <a:ext cx="7720353" cy="5774046"/>
          </a:xfrm>
          <a:prstGeom prst="rect">
            <a:avLst/>
          </a:prstGeom>
        </p:spPr>
      </p:pic>
      <p:sp>
        <p:nvSpPr>
          <p:cNvPr id="897" name="Rounded Rectangle 896"/>
          <p:cNvSpPr/>
          <p:nvPr/>
        </p:nvSpPr>
        <p:spPr>
          <a:xfrm>
            <a:off x="7754587" y="890649"/>
            <a:ext cx="4239491" cy="13300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8" name="Rounded Rectangle 897"/>
          <p:cNvSpPr/>
          <p:nvPr/>
        </p:nvSpPr>
        <p:spPr>
          <a:xfrm>
            <a:off x="5450774" y="2327563"/>
            <a:ext cx="6519553" cy="1472540"/>
          </a:xfrm>
          <a:prstGeom prst="roundRect">
            <a:avLst/>
          </a:prstGeom>
          <a:solidFill>
            <a:srgbClr val="FFFF66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Basic administrative settings: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Job Name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all output files will start with this name.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Output Dir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folder where output files will go.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– number of processors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Max. Memory (MB)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only applies to Java when OPAL is called.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9" name="Title 1"/>
          <p:cNvSpPr txBox="1">
            <a:spLocks/>
          </p:cNvSpPr>
          <p:nvPr/>
        </p:nvSpPr>
        <p:spPr>
          <a:xfrm>
            <a:off x="312717" y="0"/>
            <a:ext cx="3404260" cy="574145"/>
          </a:xfrm>
          <a:prstGeom prst="rect">
            <a:avLst/>
          </a:prstGeom>
        </p:spPr>
        <p:txBody>
          <a:bodyPr tIns="0" bIns="0"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u="sng" kern="0" dirty="0" smtClean="0"/>
              <a:t>PASTA Algorithm</a:t>
            </a:r>
            <a:endParaRPr lang="en-US" sz="2800" u="sng" kern="0" dirty="0"/>
          </a:p>
        </p:txBody>
      </p:sp>
    </p:spTree>
    <p:extLst>
      <p:ext uri="{BB962C8B-B14F-4D97-AF65-F5344CB8AC3E}">
        <p14:creationId xmlns:p14="http://schemas.microsoft.com/office/powerpoint/2010/main" val="395288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89" grpId="0" animBg="1"/>
      <p:bldP spid="374" grpId="0" animBg="1"/>
      <p:bldP spid="444" grpId="0" animBg="1"/>
      <p:bldP spid="446" grpId="0" animBg="1"/>
      <p:bldP spid="447" grpId="0" animBg="1"/>
    </p:bldLst>
  </p:timing>
</p:sld>
</file>

<file path=ppt/theme/theme1.xml><?xml version="1.0" encoding="utf-8"?>
<a:theme xmlns:a="http://schemas.openxmlformats.org/drawingml/2006/main" name="Ppt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00FF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Scaling BAli-Phy to Large Datasets v5</Template>
  <TotalTime>2919</TotalTime>
  <Words>1256</Words>
  <Application>Microsoft Macintosh PowerPoint</Application>
  <PresentationFormat>Custom</PresentationFormat>
  <Paragraphs>179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 Template</vt:lpstr>
      <vt:lpstr>Multiple Sequence Alignment with PASTA</vt:lpstr>
      <vt:lpstr>Agenda </vt:lpstr>
      <vt:lpstr>PASTA: Installation </vt:lpstr>
      <vt:lpstr>SATé and PASTA Algorithms</vt:lpstr>
      <vt:lpstr>PASTA Algorithm</vt:lpstr>
      <vt:lpstr>PASTA GUI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1: small.fasta</vt:lpstr>
      <vt:lpstr>Example 1: small.fasta</vt:lpstr>
      <vt:lpstr>Example 1: small.fasta</vt:lpstr>
      <vt:lpstr>Example 1: small.fasta</vt:lpstr>
      <vt:lpstr>Example 1: Examining the Output Folder</vt:lpstr>
      <vt:lpstr>Example 2: BBA0067 (time permitting)</vt:lpstr>
      <vt:lpstr>Final Tips &amp; Best Practices</vt:lpstr>
      <vt:lpstr>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Nute</dc:creator>
  <cp:lastModifiedBy>Tandy Warnow</cp:lastModifiedBy>
  <cp:revision>38</cp:revision>
  <cp:lastPrinted>2016-06-17T15:36:04Z</cp:lastPrinted>
  <dcterms:created xsi:type="dcterms:W3CDTF">2016-06-14T20:00:51Z</dcterms:created>
  <dcterms:modified xsi:type="dcterms:W3CDTF">2016-06-17T16:01:45Z</dcterms:modified>
</cp:coreProperties>
</file>